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96" r:id="rId3"/>
    <p:sldMasterId id="2147483721" r:id="rId4"/>
  </p:sldMasterIdLst>
  <p:notesMasterIdLst>
    <p:notesMasterId r:id="rId19"/>
  </p:notesMasterIdLst>
  <p:sldIdLst>
    <p:sldId id="2145706686" r:id="rId5"/>
    <p:sldId id="2145706680" r:id="rId6"/>
    <p:sldId id="2145706688" r:id="rId7"/>
    <p:sldId id="2145706676" r:id="rId8"/>
    <p:sldId id="2145706677" r:id="rId9"/>
    <p:sldId id="2145706693" r:id="rId10"/>
    <p:sldId id="2145706683" r:id="rId11"/>
    <p:sldId id="2145706689" r:id="rId12"/>
    <p:sldId id="2145706690" r:id="rId13"/>
    <p:sldId id="2145706679" r:id="rId14"/>
    <p:sldId id="2145706691" r:id="rId15"/>
    <p:sldId id="2145706685" r:id="rId16"/>
    <p:sldId id="2145706692" r:id="rId17"/>
    <p:sldId id="21457066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39BE1-3A4C-4725-A067-4562F0A8F1A4}" v="354" dt="2022-03-18T06:00:33.864"/>
    <p1510:client id="{B3049CF4-B648-1906-08EF-E738845FCFB9}" v="269" dt="2022-03-18T05:45:5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-Vasant Divekar" userId="S::rajesh-vasant.divekar@db.com::2b3db5a1-86e7-4d9d-95a3-11007e78e0fb" providerId="AD" clId="Web-{5EF6A90B-93DB-60EE-C1DA-FD687841B537}"/>
    <pc:docChg chg="modSld">
      <pc:chgData name="Rajesh-Vasant Divekar" userId="S::rajesh-vasant.divekar@db.com::2b3db5a1-86e7-4d9d-95a3-11007e78e0fb" providerId="AD" clId="Web-{5EF6A90B-93DB-60EE-C1DA-FD687841B537}" dt="2022-03-16T11:29:52.394" v="41"/>
      <pc:docMkLst>
        <pc:docMk/>
      </pc:docMkLst>
      <pc:sldChg chg="addSp delSp modSp mod modClrScheme chgLayout">
        <pc:chgData name="Rajesh-Vasant Divekar" userId="S::rajesh-vasant.divekar@db.com::2b3db5a1-86e7-4d9d-95a3-11007e78e0fb" providerId="AD" clId="Web-{5EF6A90B-93DB-60EE-C1DA-FD687841B537}" dt="2022-03-16T11:29:52.394" v="41"/>
        <pc:sldMkLst>
          <pc:docMk/>
          <pc:sldMk cId="2311283474" sldId="2145706683"/>
        </pc:sldMkLst>
        <pc:spChg chg="mod">
          <ac:chgData name="Rajesh-Vasant Divekar" userId="S::rajesh-vasant.divekar@db.com::2b3db5a1-86e7-4d9d-95a3-11007e78e0fb" providerId="AD" clId="Web-{5EF6A90B-93DB-60EE-C1DA-FD687841B537}" dt="2022-03-16T11:29:43.816" v="40" actId="20577"/>
          <ac:spMkLst>
            <pc:docMk/>
            <pc:sldMk cId="2311283474" sldId="2145706683"/>
            <ac:spMk id="2" creationId="{202E05B3-B233-4FCA-9B98-84317DED0434}"/>
          </ac:spMkLst>
        </pc:spChg>
        <pc:spChg chg="del mod">
          <ac:chgData name="Rajesh-Vasant Divekar" userId="S::rajesh-vasant.divekar@db.com::2b3db5a1-86e7-4d9d-95a3-11007e78e0fb" providerId="AD" clId="Web-{5EF6A90B-93DB-60EE-C1DA-FD687841B537}" dt="2022-03-16T11:29:52.394" v="41"/>
          <ac:spMkLst>
            <pc:docMk/>
            <pc:sldMk cId="2311283474" sldId="2145706683"/>
            <ac:spMk id="4" creationId="{883D0E4B-51C0-4C12-995C-D9AFDE595E4A}"/>
          </ac:spMkLst>
        </pc:spChg>
        <pc:spChg chg="add mod">
          <ac:chgData name="Rajesh-Vasant Divekar" userId="S::rajesh-vasant.divekar@db.com::2b3db5a1-86e7-4d9d-95a3-11007e78e0fb" providerId="AD" clId="Web-{5EF6A90B-93DB-60EE-C1DA-FD687841B537}" dt="2022-03-16T11:26:34.234" v="11"/>
          <ac:spMkLst>
            <pc:docMk/>
            <pc:sldMk cId="2311283474" sldId="2145706683"/>
            <ac:spMk id="6" creationId="{4B0BDF26-79CB-D64B-6196-E5D06EB867B9}"/>
          </ac:spMkLst>
        </pc:spChg>
        <pc:spChg chg="add del mod">
          <ac:chgData name="Rajesh-Vasant Divekar" userId="S::rajesh-vasant.divekar@db.com::2b3db5a1-86e7-4d9d-95a3-11007e78e0fb" providerId="AD" clId="Web-{5EF6A90B-93DB-60EE-C1DA-FD687841B537}" dt="2022-03-16T11:26:19" v="8"/>
          <ac:spMkLst>
            <pc:docMk/>
            <pc:sldMk cId="2311283474" sldId="2145706683"/>
            <ac:spMk id="9" creationId="{E28AC569-8B12-1CED-D208-29021BE5E6FB}"/>
          </ac:spMkLst>
        </pc:spChg>
        <pc:picChg chg="add mod">
          <ac:chgData name="Rajesh-Vasant Divekar" userId="S::rajesh-vasant.divekar@db.com::2b3db5a1-86e7-4d9d-95a3-11007e78e0fb" providerId="AD" clId="Web-{5EF6A90B-93DB-60EE-C1DA-FD687841B537}" dt="2022-03-16T11:26:46.735" v="12" actId="14100"/>
          <ac:picMkLst>
            <pc:docMk/>
            <pc:sldMk cId="2311283474" sldId="2145706683"/>
            <ac:picMk id="3" creationId="{1765DB54-AB96-427C-845F-D18889FE3401}"/>
          </ac:picMkLst>
        </pc:picChg>
      </pc:sldChg>
    </pc:docChg>
  </pc:docChgLst>
  <pc:docChgLst>
    <pc:chgData name="Komal Hukmatani" userId="S::komal.hukmatani@db.com::a2b16a87-f0f2-40aa-ae01-91769a6d7513" providerId="AD" clId="Web-{D4DE8E7E-E376-094A-54BE-82682C5E2A5F}"/>
    <pc:docChg chg="modSld">
      <pc:chgData name="Komal Hukmatani" userId="S::komal.hukmatani@db.com::a2b16a87-f0f2-40aa-ae01-91769a6d7513" providerId="AD" clId="Web-{D4DE8E7E-E376-094A-54BE-82682C5E2A5F}" dt="2022-03-16T16:59:45.112" v="75"/>
      <pc:docMkLst>
        <pc:docMk/>
      </pc:docMkLst>
      <pc:sldChg chg="addSp delSp modSp">
        <pc:chgData name="Komal Hukmatani" userId="S::komal.hukmatani@db.com::a2b16a87-f0f2-40aa-ae01-91769a6d7513" providerId="AD" clId="Web-{D4DE8E7E-E376-094A-54BE-82682C5E2A5F}" dt="2022-03-16T16:50:44.460" v="16" actId="1076"/>
        <pc:sldMkLst>
          <pc:docMk/>
          <pc:sldMk cId="1471049644" sldId="2145706676"/>
        </pc:sldMkLst>
        <pc:picChg chg="del mod">
          <ac:chgData name="Komal Hukmatani" userId="S::komal.hukmatani@db.com::a2b16a87-f0f2-40aa-ae01-91769a6d7513" providerId="AD" clId="Web-{D4DE8E7E-E376-094A-54BE-82682C5E2A5F}" dt="2022-03-16T16:50:25.194" v="12"/>
          <ac:picMkLst>
            <pc:docMk/>
            <pc:sldMk cId="1471049644" sldId="2145706676"/>
            <ac:picMk id="3" creationId="{D8A6885B-B4A0-4972-9BD1-2723738E66DE}"/>
          </ac:picMkLst>
        </pc:picChg>
        <pc:picChg chg="add mod">
          <ac:chgData name="Komal Hukmatani" userId="S::komal.hukmatani@db.com::a2b16a87-f0f2-40aa-ae01-91769a6d7513" providerId="AD" clId="Web-{D4DE8E7E-E376-094A-54BE-82682C5E2A5F}" dt="2022-03-16T16:50:44.460" v="16" actId="1076"/>
          <ac:picMkLst>
            <pc:docMk/>
            <pc:sldMk cId="1471049644" sldId="2145706676"/>
            <ac:picMk id="4" creationId="{5ACBE3A0-CBFE-4F26-BCA6-4CD63B1E4661}"/>
          </ac:picMkLst>
        </pc:picChg>
      </pc:sldChg>
      <pc:sldChg chg="modSp">
        <pc:chgData name="Komal Hukmatani" userId="S::komal.hukmatani@db.com::a2b16a87-f0f2-40aa-ae01-91769a6d7513" providerId="AD" clId="Web-{D4DE8E7E-E376-094A-54BE-82682C5E2A5F}" dt="2022-03-16T16:54:17.574" v="32" actId="1076"/>
        <pc:sldMkLst>
          <pc:docMk/>
          <pc:sldMk cId="3576071946" sldId="2145706680"/>
        </pc:sldMkLst>
        <pc:spChg chg="mod">
          <ac:chgData name="Komal Hukmatani" userId="S::komal.hukmatani@db.com::a2b16a87-f0f2-40aa-ae01-91769a6d7513" providerId="AD" clId="Web-{D4DE8E7E-E376-094A-54BE-82682C5E2A5F}" dt="2022-03-16T16:53:38.682" v="26" actId="1076"/>
          <ac:spMkLst>
            <pc:docMk/>
            <pc:sldMk cId="3576071946" sldId="2145706680"/>
            <ac:spMk id="13" creationId="{325DC1A6-3562-4C4C-AA6B-A8895A8EDE98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3:12.947" v="18" actId="20577"/>
          <ac:spMkLst>
            <pc:docMk/>
            <pc:sldMk cId="3576071946" sldId="2145706680"/>
            <ac:spMk id="15" creationId="{D276A1C9-9A2E-42A5-8D92-ED1D06220FB9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4:17.574" v="32" actId="1076"/>
          <ac:spMkLst>
            <pc:docMk/>
            <pc:sldMk cId="3576071946" sldId="2145706680"/>
            <ac:spMk id="18" creationId="{A7994119-1F75-43A5-B590-67483E0E0E6C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4:12.230" v="31" actId="1076"/>
          <ac:spMkLst>
            <pc:docMk/>
            <pc:sldMk cId="3576071946" sldId="2145706680"/>
            <ac:spMk id="30" creationId="{DBC2A87D-436C-4202-82DC-D18E7E2E9A97}"/>
          </ac:spMkLst>
        </pc:spChg>
        <pc:picChg chg="mod">
          <ac:chgData name="Komal Hukmatani" userId="S::komal.hukmatani@db.com::a2b16a87-f0f2-40aa-ae01-91769a6d7513" providerId="AD" clId="Web-{D4DE8E7E-E376-094A-54BE-82682C5E2A5F}" dt="2022-03-16T16:52:57.228" v="17"/>
          <ac:picMkLst>
            <pc:docMk/>
            <pc:sldMk cId="3576071946" sldId="2145706680"/>
            <ac:picMk id="34" creationId="{9FE8ED02-62B9-4F63-9807-B49996A039A6}"/>
          </ac:picMkLst>
        </pc:picChg>
      </pc:sldChg>
      <pc:sldChg chg="modSp">
        <pc:chgData name="Komal Hukmatani" userId="S::komal.hukmatani@db.com::a2b16a87-f0f2-40aa-ae01-91769a6d7513" providerId="AD" clId="Web-{D4DE8E7E-E376-094A-54BE-82682C5E2A5F}" dt="2022-03-16T16:56:02.373" v="45" actId="1076"/>
        <pc:sldMkLst>
          <pc:docMk/>
          <pc:sldMk cId="268530904" sldId="2145706689"/>
        </pc:sldMkLst>
        <pc:spChg chg="mod">
          <ac:chgData name="Komal Hukmatani" userId="S::komal.hukmatani@db.com::a2b16a87-f0f2-40aa-ae01-91769a6d7513" providerId="AD" clId="Web-{D4DE8E7E-E376-094A-54BE-82682C5E2A5F}" dt="2022-03-16T16:55:05.231" v="34" actId="14100"/>
          <ac:spMkLst>
            <pc:docMk/>
            <pc:sldMk cId="268530904" sldId="2145706689"/>
            <ac:spMk id="4" creationId="{300051FF-5C7A-4A57-8740-E8F8A02CD6A7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6:02.373" v="45" actId="1076"/>
          <ac:spMkLst>
            <pc:docMk/>
            <pc:sldMk cId="268530904" sldId="2145706689"/>
            <ac:spMk id="7" creationId="{E490E0F7-9935-45FD-9AC9-2D896FFA92EC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5:59.451" v="42" actId="1076"/>
          <ac:spMkLst>
            <pc:docMk/>
            <pc:sldMk cId="268530904" sldId="2145706689"/>
            <ac:spMk id="13" creationId="{3F753DFD-4600-42E6-A004-8C2D7A1D51D1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6:01.607" v="44" actId="1076"/>
          <ac:spMkLst>
            <pc:docMk/>
            <pc:sldMk cId="268530904" sldId="2145706689"/>
            <ac:spMk id="14" creationId="{CFD3991A-6A03-4BD4-88AB-DD3CBBF71437}"/>
          </ac:spMkLst>
        </pc:spChg>
      </pc:sldChg>
      <pc:sldChg chg="addSp delSp modSp">
        <pc:chgData name="Komal Hukmatani" userId="S::komal.hukmatani@db.com::a2b16a87-f0f2-40aa-ae01-91769a6d7513" providerId="AD" clId="Web-{D4DE8E7E-E376-094A-54BE-82682C5E2A5F}" dt="2022-03-16T16:59:45.112" v="75"/>
        <pc:sldMkLst>
          <pc:docMk/>
          <pc:sldMk cId="2983258040" sldId="2145706690"/>
        </pc:sldMkLst>
        <pc:spChg chg="mod">
          <ac:chgData name="Komal Hukmatani" userId="S::komal.hukmatani@db.com::a2b16a87-f0f2-40aa-ae01-91769a6d7513" providerId="AD" clId="Web-{D4DE8E7E-E376-094A-54BE-82682C5E2A5F}" dt="2022-03-16T16:57:46.406" v="67" actId="20577"/>
          <ac:spMkLst>
            <pc:docMk/>
            <pc:sldMk cId="2983258040" sldId="2145706690"/>
            <ac:spMk id="23" creationId="{E47C7D91-10E9-4F77-823C-EBF3B87BBF51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7:39.250" v="66" actId="1076"/>
          <ac:spMkLst>
            <pc:docMk/>
            <pc:sldMk cId="2983258040" sldId="2145706690"/>
            <ac:spMk id="39" creationId="{BD9699C8-3BC3-45C7-9E29-0A3147773888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7:02.186" v="58" actId="20577"/>
          <ac:spMkLst>
            <pc:docMk/>
            <pc:sldMk cId="2983258040" sldId="2145706690"/>
            <ac:spMk id="65" creationId="{A863181F-A07B-437D-86A4-05851B902870}"/>
          </ac:spMkLst>
        </pc:spChg>
        <pc:spChg chg="mod">
          <ac:chgData name="Komal Hukmatani" userId="S::komal.hukmatani@db.com::a2b16a87-f0f2-40aa-ae01-91769a6d7513" providerId="AD" clId="Web-{D4DE8E7E-E376-094A-54BE-82682C5E2A5F}" dt="2022-03-16T16:57:51.078" v="68" actId="20577"/>
          <ac:spMkLst>
            <pc:docMk/>
            <pc:sldMk cId="2983258040" sldId="2145706690"/>
            <ac:spMk id="66" creationId="{3C1A66F7-F2ED-49E2-965B-38B9FF4501AC}"/>
          </ac:spMkLst>
        </pc:spChg>
        <pc:picChg chg="mod">
          <ac:chgData name="Komal Hukmatani" userId="S::komal.hukmatani@db.com::a2b16a87-f0f2-40aa-ae01-91769a6d7513" providerId="AD" clId="Web-{D4DE8E7E-E376-094A-54BE-82682C5E2A5F}" dt="2022-03-16T16:56:18.576" v="47" actId="1076"/>
          <ac:picMkLst>
            <pc:docMk/>
            <pc:sldMk cId="2983258040" sldId="2145706690"/>
            <ac:picMk id="7" creationId="{D1EFC129-2ADC-420C-B824-20266BB47F4B}"/>
          </ac:picMkLst>
        </pc:picChg>
        <pc:cxnChg chg="mod">
          <ac:chgData name="Komal Hukmatani" userId="S::komal.hukmatani@db.com::a2b16a87-f0f2-40aa-ae01-91769a6d7513" providerId="AD" clId="Web-{D4DE8E7E-E376-094A-54BE-82682C5E2A5F}" dt="2022-03-16T16:58:31.345" v="71"/>
          <ac:cxnSpMkLst>
            <pc:docMk/>
            <pc:sldMk cId="2983258040" sldId="2145706690"/>
            <ac:cxnSpMk id="10" creationId="{0FDAAF07-7215-487B-A111-8BF323D8F35D}"/>
          </ac:cxnSpMkLst>
        </pc:cxnChg>
        <pc:cxnChg chg="add del mod">
          <ac:chgData name="Komal Hukmatani" userId="S::komal.hukmatani@db.com::a2b16a87-f0f2-40aa-ae01-91769a6d7513" providerId="AD" clId="Web-{D4DE8E7E-E376-094A-54BE-82682C5E2A5F}" dt="2022-03-16T16:59:45.112" v="75"/>
          <ac:cxnSpMkLst>
            <pc:docMk/>
            <pc:sldMk cId="2983258040" sldId="2145706690"/>
            <ac:cxnSpMk id="12" creationId="{20F3A60A-D3AD-4C57-896F-0DCB5726B76F}"/>
          </ac:cxnSpMkLst>
        </pc:cxnChg>
      </pc:sldChg>
    </pc:docChg>
  </pc:docChgLst>
  <pc:docChgLst>
    <pc:chgData name="Komal Hukmatani" userId="S::komal.hukmatani@db.com::a2b16a87-f0f2-40aa-ae01-91769a6d7513" providerId="AD" clId="Web-{3366C372-0EBD-3FC3-AD39-C3DE47BAB7D7}"/>
    <pc:docChg chg="modSld">
      <pc:chgData name="Komal Hukmatani" userId="S::komal.hukmatani@db.com::a2b16a87-f0f2-40aa-ae01-91769a6d7513" providerId="AD" clId="Web-{3366C372-0EBD-3FC3-AD39-C3DE47BAB7D7}" dt="2022-03-15T11:35:06.931" v="1" actId="14100"/>
      <pc:docMkLst>
        <pc:docMk/>
      </pc:docMkLst>
      <pc:sldChg chg="modSp">
        <pc:chgData name="Komal Hukmatani" userId="S::komal.hukmatani@db.com::a2b16a87-f0f2-40aa-ae01-91769a6d7513" providerId="AD" clId="Web-{3366C372-0EBD-3FC3-AD39-C3DE47BAB7D7}" dt="2022-03-15T11:35:06.931" v="1" actId="14100"/>
        <pc:sldMkLst>
          <pc:docMk/>
          <pc:sldMk cId="492170942" sldId="2145706682"/>
        </pc:sldMkLst>
        <pc:picChg chg="mod">
          <ac:chgData name="Komal Hukmatani" userId="S::komal.hukmatani@db.com::a2b16a87-f0f2-40aa-ae01-91769a6d7513" providerId="AD" clId="Web-{3366C372-0EBD-3FC3-AD39-C3DE47BAB7D7}" dt="2022-03-15T11:35:06.931" v="1" actId="14100"/>
          <ac:picMkLst>
            <pc:docMk/>
            <pc:sldMk cId="492170942" sldId="2145706682"/>
            <ac:picMk id="5" creationId="{498DF5BF-736B-458A-B25C-397F2B716D2E}"/>
          </ac:picMkLst>
        </pc:picChg>
      </pc:sldChg>
    </pc:docChg>
  </pc:docChgLst>
  <pc:docChgLst>
    <pc:chgData name="Tania-Cassem Rajabally" userId="b9f3657b-79e5-447f-a735-deab7671c6ad" providerId="ADAL" clId="{68C39BE1-3A4C-4725-A067-4562F0A8F1A4}"/>
    <pc:docChg chg="undo custSel addSld delSld modSld sldOrd">
      <pc:chgData name="Tania-Cassem Rajabally" userId="b9f3657b-79e5-447f-a735-deab7671c6ad" providerId="ADAL" clId="{68C39BE1-3A4C-4725-A067-4562F0A8F1A4}" dt="2022-03-18T06:00:33.864" v="552" actId="1076"/>
      <pc:docMkLst>
        <pc:docMk/>
      </pc:docMkLst>
      <pc:sldChg chg="addSp modSp add del mod ord">
        <pc:chgData name="Tania-Cassem Rajabally" userId="b9f3657b-79e5-447f-a735-deab7671c6ad" providerId="ADAL" clId="{68C39BE1-3A4C-4725-A067-4562F0A8F1A4}" dt="2022-03-18T05:23:42.312" v="542" actId="1076"/>
        <pc:sldMkLst>
          <pc:docMk/>
          <pc:sldMk cId="1471049644" sldId="2145706676"/>
        </pc:sldMkLst>
        <pc:spChg chg="mod">
          <ac:chgData name="Tania-Cassem Rajabally" userId="b9f3657b-79e5-447f-a735-deab7671c6ad" providerId="ADAL" clId="{68C39BE1-3A4C-4725-A067-4562F0A8F1A4}" dt="2022-03-18T05:23:42.312" v="542" actId="1076"/>
          <ac:spMkLst>
            <pc:docMk/>
            <pc:sldMk cId="1471049644" sldId="2145706676"/>
            <ac:spMk id="15" creationId="{ECD59315-94FE-4E12-9C43-19A65B7D0265}"/>
          </ac:spMkLst>
        </pc:spChg>
        <pc:picChg chg="mod">
          <ac:chgData name="Tania-Cassem Rajabally" userId="b9f3657b-79e5-447f-a735-deab7671c6ad" providerId="ADAL" clId="{68C39BE1-3A4C-4725-A067-4562F0A8F1A4}" dt="2022-03-17T05:08:56.257" v="266" actId="1076"/>
          <ac:picMkLst>
            <pc:docMk/>
            <pc:sldMk cId="1471049644" sldId="2145706676"/>
            <ac:picMk id="4" creationId="{5ACBE3A0-CBFE-4F26-BCA6-4CD63B1E4661}"/>
          </ac:picMkLst>
        </pc:picChg>
        <pc:picChg chg="add mod">
          <ac:chgData name="Tania-Cassem Rajabally" userId="b9f3657b-79e5-447f-a735-deab7671c6ad" providerId="ADAL" clId="{68C39BE1-3A4C-4725-A067-4562F0A8F1A4}" dt="2022-03-17T05:09:04.790" v="269" actId="1076"/>
          <ac:picMkLst>
            <pc:docMk/>
            <pc:sldMk cId="1471049644" sldId="2145706676"/>
            <ac:picMk id="1026" creationId="{ACC5C83C-B47B-4F56-A2DD-5F00AB73F100}"/>
          </ac:picMkLst>
        </pc:picChg>
        <pc:picChg chg="add mod">
          <ac:chgData name="Tania-Cassem Rajabally" userId="b9f3657b-79e5-447f-a735-deab7671c6ad" providerId="ADAL" clId="{68C39BE1-3A4C-4725-A067-4562F0A8F1A4}" dt="2022-03-17T05:09:14.563" v="272" actId="1076"/>
          <ac:picMkLst>
            <pc:docMk/>
            <pc:sldMk cId="1471049644" sldId="2145706676"/>
            <ac:picMk id="1027" creationId="{C0476899-447C-4AE2-982E-545AA63A7A15}"/>
          </ac:picMkLst>
        </pc:picChg>
      </pc:sldChg>
      <pc:sldChg chg="addSp delSp modSp mod ord">
        <pc:chgData name="Tania-Cassem Rajabally" userId="b9f3657b-79e5-447f-a735-deab7671c6ad" providerId="ADAL" clId="{68C39BE1-3A4C-4725-A067-4562F0A8F1A4}" dt="2022-03-17T05:10:10.600" v="276" actId="1076"/>
        <pc:sldMkLst>
          <pc:docMk/>
          <pc:sldMk cId="1351604509" sldId="2145706677"/>
        </pc:sldMkLst>
        <pc:spChg chg="del">
          <ac:chgData name="Tania-Cassem Rajabally" userId="b9f3657b-79e5-447f-a735-deab7671c6ad" providerId="ADAL" clId="{68C39BE1-3A4C-4725-A067-4562F0A8F1A4}" dt="2022-03-17T05:05:52.532" v="227" actId="478"/>
          <ac:spMkLst>
            <pc:docMk/>
            <pc:sldMk cId="1351604509" sldId="2145706677"/>
            <ac:spMk id="2" creationId="{202E05B3-B233-4FCA-9B98-84317DED0434}"/>
          </ac:spMkLst>
        </pc:spChg>
        <pc:spChg chg="add del mod">
          <ac:chgData name="Tania-Cassem Rajabally" userId="b9f3657b-79e5-447f-a735-deab7671c6ad" providerId="ADAL" clId="{68C39BE1-3A4C-4725-A067-4562F0A8F1A4}" dt="2022-03-17T05:06:16.338" v="229" actId="478"/>
          <ac:spMkLst>
            <pc:docMk/>
            <pc:sldMk cId="1351604509" sldId="2145706677"/>
            <ac:spMk id="4" creationId="{151848B8-9667-468A-8D2A-1881EC8BAA3B}"/>
          </ac:spMkLst>
        </pc:spChg>
        <pc:spChg chg="del">
          <ac:chgData name="Tania-Cassem Rajabally" userId="b9f3657b-79e5-447f-a735-deab7671c6ad" providerId="ADAL" clId="{68C39BE1-3A4C-4725-A067-4562F0A8F1A4}" dt="2022-03-16T11:31:27.283" v="5" actId="478"/>
          <ac:spMkLst>
            <pc:docMk/>
            <pc:sldMk cId="1351604509" sldId="2145706677"/>
            <ac:spMk id="4" creationId="{FE51A284-D7C4-4AB3-A639-84183ACF598C}"/>
          </ac:spMkLst>
        </pc:spChg>
        <pc:spChg chg="add mod">
          <ac:chgData name="Tania-Cassem Rajabally" userId="b9f3657b-79e5-447f-a735-deab7671c6ad" providerId="ADAL" clId="{68C39BE1-3A4C-4725-A067-4562F0A8F1A4}" dt="2022-03-17T05:05:53.995" v="228"/>
          <ac:spMkLst>
            <pc:docMk/>
            <pc:sldMk cId="1351604509" sldId="2145706677"/>
            <ac:spMk id="6" creationId="{18D16948-C762-45E8-87FA-52B33626FD45}"/>
          </ac:spMkLst>
        </pc:spChg>
        <pc:picChg chg="mod">
          <ac:chgData name="Tania-Cassem Rajabally" userId="b9f3657b-79e5-447f-a735-deab7671c6ad" providerId="ADAL" clId="{68C39BE1-3A4C-4725-A067-4562F0A8F1A4}" dt="2022-03-17T05:10:10.600" v="276" actId="1076"/>
          <ac:picMkLst>
            <pc:docMk/>
            <pc:sldMk cId="1351604509" sldId="2145706677"/>
            <ac:picMk id="5" creationId="{1C0A0B29-70FD-4D2E-89CF-5FC384ECED89}"/>
          </ac:picMkLst>
        </pc:picChg>
        <pc:picChg chg="add mod">
          <ac:chgData name="Tania-Cassem Rajabally" userId="b9f3657b-79e5-447f-a735-deab7671c6ad" providerId="ADAL" clId="{68C39BE1-3A4C-4725-A067-4562F0A8F1A4}" dt="2022-03-16T11:31:38.457" v="8" actId="1076"/>
          <ac:picMkLst>
            <pc:docMk/>
            <pc:sldMk cId="1351604509" sldId="2145706677"/>
            <ac:picMk id="1026" creationId="{38BCF250-1453-4A59-8CCE-7F3734A16CA1}"/>
          </ac:picMkLst>
        </pc:picChg>
      </pc:sldChg>
      <pc:sldChg chg="ord">
        <pc:chgData name="Tania-Cassem Rajabally" userId="b9f3657b-79e5-447f-a735-deab7671c6ad" providerId="ADAL" clId="{68C39BE1-3A4C-4725-A067-4562F0A8F1A4}" dt="2022-03-16T11:43:55.598" v="197"/>
        <pc:sldMkLst>
          <pc:docMk/>
          <pc:sldMk cId="1552168659" sldId="2145706678"/>
        </pc:sldMkLst>
      </pc:sldChg>
      <pc:sldChg chg="addSp delSp modSp mod">
        <pc:chgData name="Tania-Cassem Rajabally" userId="b9f3657b-79e5-447f-a735-deab7671c6ad" providerId="ADAL" clId="{68C39BE1-3A4C-4725-A067-4562F0A8F1A4}" dt="2022-03-17T08:18:37.430" v="511" actId="1076"/>
        <pc:sldMkLst>
          <pc:docMk/>
          <pc:sldMk cId="2159735973" sldId="2145706679"/>
        </pc:sldMkLst>
        <pc:spChg chg="mod">
          <ac:chgData name="Tania-Cassem Rajabally" userId="b9f3657b-79e5-447f-a735-deab7671c6ad" providerId="ADAL" clId="{68C39BE1-3A4C-4725-A067-4562F0A8F1A4}" dt="2022-03-17T05:15:10.441" v="333" actId="1076"/>
          <ac:spMkLst>
            <pc:docMk/>
            <pc:sldMk cId="2159735973" sldId="2145706679"/>
            <ac:spMk id="2" creationId="{202E05B3-B233-4FCA-9B98-84317DED0434}"/>
          </ac:spMkLst>
        </pc:spChg>
        <pc:spChg chg="mod">
          <ac:chgData name="Tania-Cassem Rajabally" userId="b9f3657b-79e5-447f-a735-deab7671c6ad" providerId="ADAL" clId="{68C39BE1-3A4C-4725-A067-4562F0A8F1A4}" dt="2022-03-17T08:18:06.730" v="503" actId="1076"/>
          <ac:spMkLst>
            <pc:docMk/>
            <pc:sldMk cId="2159735973" sldId="2145706679"/>
            <ac:spMk id="5" creationId="{60BFD8FC-B579-41DD-9633-07B5B40B37A0}"/>
          </ac:spMkLst>
        </pc:spChg>
        <pc:spChg chg="mod">
          <ac:chgData name="Tania-Cassem Rajabally" userId="b9f3657b-79e5-447f-a735-deab7671c6ad" providerId="ADAL" clId="{68C39BE1-3A4C-4725-A067-4562F0A8F1A4}" dt="2022-03-17T08:18:06.730" v="503" actId="1076"/>
          <ac:spMkLst>
            <pc:docMk/>
            <pc:sldMk cId="2159735973" sldId="2145706679"/>
            <ac:spMk id="12" creationId="{29072F3D-84D1-452C-A3A4-55C4C07E9F2A}"/>
          </ac:spMkLst>
        </pc:spChg>
        <pc:spChg chg="add mod">
          <ac:chgData name="Tania-Cassem Rajabally" userId="b9f3657b-79e5-447f-a735-deab7671c6ad" providerId="ADAL" clId="{68C39BE1-3A4C-4725-A067-4562F0A8F1A4}" dt="2022-03-17T08:18:15.811" v="505" actId="1076"/>
          <ac:spMkLst>
            <pc:docMk/>
            <pc:sldMk cId="2159735973" sldId="2145706679"/>
            <ac:spMk id="13" creationId="{93A6255E-A026-4058-9CC0-173468AB83C9}"/>
          </ac:spMkLst>
        </pc:spChg>
        <pc:spChg chg="add mod">
          <ac:chgData name="Tania-Cassem Rajabally" userId="b9f3657b-79e5-447f-a735-deab7671c6ad" providerId="ADAL" clId="{68C39BE1-3A4C-4725-A067-4562F0A8F1A4}" dt="2022-03-17T08:18:24.395" v="507" actId="1076"/>
          <ac:spMkLst>
            <pc:docMk/>
            <pc:sldMk cId="2159735973" sldId="2145706679"/>
            <ac:spMk id="14" creationId="{E5502B4B-1274-4368-9245-9A85A2F4FE8E}"/>
          </ac:spMkLst>
        </pc:spChg>
        <pc:spChg chg="mod">
          <ac:chgData name="Tania-Cassem Rajabally" userId="b9f3657b-79e5-447f-a735-deab7671c6ad" providerId="ADAL" clId="{68C39BE1-3A4C-4725-A067-4562F0A8F1A4}" dt="2022-03-17T08:18:06.730" v="503" actId="1076"/>
          <ac:spMkLst>
            <pc:docMk/>
            <pc:sldMk cId="2159735973" sldId="2145706679"/>
            <ac:spMk id="15" creationId="{CB4A9800-C2F1-40A1-A222-1F75792AAFA3}"/>
          </ac:spMkLst>
        </pc:spChg>
        <pc:picChg chg="add mod">
          <ac:chgData name="Tania-Cassem Rajabally" userId="b9f3657b-79e5-447f-a735-deab7671c6ad" providerId="ADAL" clId="{68C39BE1-3A4C-4725-A067-4562F0A8F1A4}" dt="2022-03-17T08:18:37.430" v="511" actId="1076"/>
          <ac:picMkLst>
            <pc:docMk/>
            <pc:sldMk cId="2159735973" sldId="2145706679"/>
            <ac:picMk id="3074" creationId="{C3F80341-3649-4EA4-A121-C9142F71F5D6}"/>
          </ac:picMkLst>
        </pc:picChg>
        <pc:picChg chg="add del mod">
          <ac:chgData name="Tania-Cassem Rajabally" userId="b9f3657b-79e5-447f-a735-deab7671c6ad" providerId="ADAL" clId="{68C39BE1-3A4C-4725-A067-4562F0A8F1A4}" dt="2022-03-17T08:17:41.024" v="487"/>
          <ac:picMkLst>
            <pc:docMk/>
            <pc:sldMk cId="2159735973" sldId="2145706679"/>
            <ac:picMk id="3076" creationId="{D6DA84E3-6421-471A-AE5D-24810153E4A5}"/>
          </ac:picMkLst>
        </pc:picChg>
        <pc:picChg chg="add mod">
          <ac:chgData name="Tania-Cassem Rajabally" userId="b9f3657b-79e5-447f-a735-deab7671c6ad" providerId="ADAL" clId="{68C39BE1-3A4C-4725-A067-4562F0A8F1A4}" dt="2022-03-17T08:18:33.730" v="510" actId="1076"/>
          <ac:picMkLst>
            <pc:docMk/>
            <pc:sldMk cId="2159735973" sldId="2145706679"/>
            <ac:picMk id="3078" creationId="{C3F5B08E-0ED5-499D-AD57-0C936E471CBE}"/>
          </ac:picMkLst>
        </pc:picChg>
        <pc:picChg chg="mod">
          <ac:chgData name="Tania-Cassem Rajabally" userId="b9f3657b-79e5-447f-a735-deab7671c6ad" providerId="ADAL" clId="{68C39BE1-3A4C-4725-A067-4562F0A8F1A4}" dt="2022-03-17T08:18:06.730" v="503" actId="1076"/>
          <ac:picMkLst>
            <pc:docMk/>
            <pc:sldMk cId="2159735973" sldId="2145706679"/>
            <ac:picMk id="5124" creationId="{736CC42B-2800-40E4-877A-E4D952D0EEAD}"/>
          </ac:picMkLst>
        </pc:picChg>
        <pc:picChg chg="mod">
          <ac:chgData name="Tania-Cassem Rajabally" userId="b9f3657b-79e5-447f-a735-deab7671c6ad" providerId="ADAL" clId="{68C39BE1-3A4C-4725-A067-4562F0A8F1A4}" dt="2022-03-17T08:18:06.730" v="503" actId="1076"/>
          <ac:picMkLst>
            <pc:docMk/>
            <pc:sldMk cId="2159735973" sldId="2145706679"/>
            <ac:picMk id="5130" creationId="{91F05051-13B3-4842-8ED4-A5C345B9F12B}"/>
          </ac:picMkLst>
        </pc:picChg>
        <pc:picChg chg="mod">
          <ac:chgData name="Tania-Cassem Rajabally" userId="b9f3657b-79e5-447f-a735-deab7671c6ad" providerId="ADAL" clId="{68C39BE1-3A4C-4725-A067-4562F0A8F1A4}" dt="2022-03-17T08:18:06.730" v="503" actId="1076"/>
          <ac:picMkLst>
            <pc:docMk/>
            <pc:sldMk cId="2159735973" sldId="2145706679"/>
            <ac:picMk id="5132" creationId="{8076AEDE-228B-4EE5-B8CB-4C31298D47CE}"/>
          </ac:picMkLst>
        </pc:picChg>
      </pc:sldChg>
      <pc:sldChg chg="addSp delSp modSp mod">
        <pc:chgData name="Tania-Cassem Rajabally" userId="b9f3657b-79e5-447f-a735-deab7671c6ad" providerId="ADAL" clId="{68C39BE1-3A4C-4725-A067-4562F0A8F1A4}" dt="2022-03-17T08:23:44.693" v="536" actId="1076"/>
        <pc:sldMkLst>
          <pc:docMk/>
          <pc:sldMk cId="3576071946" sldId="2145706680"/>
        </pc:sldMkLst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3" creationId="{325DC1A6-3562-4C4C-AA6B-A8895A8EDE98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5" creationId="{D276A1C9-9A2E-42A5-8D92-ED1D06220FB9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6" creationId="{72B66656-F247-4A4F-A1ED-1669B5FBC118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7" creationId="{6F07459C-0BF7-4CFC-BE04-8744DB49D9AC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8" creationId="{A7994119-1F75-43A5-B590-67483E0E0E6C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19" creationId="{4A7EAC9E-18FC-40BD-B163-2796406BF9FB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20" creationId="{04485967-2244-4B35-8031-5A7CDD5D7E5F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22" creationId="{D653F36A-31D7-4AB3-B78F-C5BC545F80C6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26" creationId="{C0FB59A7-D4AE-4AE8-888C-49F96DEECF7B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27" creationId="{3728953E-A443-4597-AA76-9377A0A731F4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29" creationId="{F05A94DB-8411-4A56-8DFE-34A5C075307D}"/>
          </ac:spMkLst>
        </pc:spChg>
        <pc:spChg chg="mod">
          <ac:chgData name="Tania-Cassem Rajabally" userId="b9f3657b-79e5-447f-a735-deab7671c6ad" providerId="ADAL" clId="{68C39BE1-3A4C-4725-A067-4562F0A8F1A4}" dt="2022-03-16T11:35:01.352" v="109" actId="1036"/>
          <ac:spMkLst>
            <pc:docMk/>
            <pc:sldMk cId="3576071946" sldId="2145706680"/>
            <ac:spMk id="30" creationId="{DBC2A87D-436C-4202-82DC-D18E7E2E9A97}"/>
          </ac:spMkLst>
        </pc:spChg>
        <pc:spChg chg="mod">
          <ac:chgData name="Tania-Cassem Rajabally" userId="b9f3657b-79e5-447f-a735-deab7671c6ad" providerId="ADAL" clId="{68C39BE1-3A4C-4725-A067-4562F0A8F1A4}" dt="2022-03-17T05:05:12.758" v="225" actId="1076"/>
          <ac:spMkLst>
            <pc:docMk/>
            <pc:sldMk cId="3576071946" sldId="2145706680"/>
            <ac:spMk id="47" creationId="{4683CAA2-B2C6-46EF-94EF-191D79CF9B4A}"/>
          </ac:spMkLst>
        </pc:spChg>
        <pc:spChg chg="mod">
          <ac:chgData name="Tania-Cassem Rajabally" userId="b9f3657b-79e5-447f-a735-deab7671c6ad" providerId="ADAL" clId="{68C39BE1-3A4C-4725-A067-4562F0A8F1A4}" dt="2022-03-17T05:05:21.080" v="226" actId="1076"/>
          <ac:spMkLst>
            <pc:docMk/>
            <pc:sldMk cId="3576071946" sldId="2145706680"/>
            <ac:spMk id="52" creationId="{D3EE9CB5-5B12-4E8F-9E63-A4905BBD83D5}"/>
          </ac:spMkLst>
        </pc:spChg>
        <pc:spChg chg="mod">
          <ac:chgData name="Tania-Cassem Rajabally" userId="b9f3657b-79e5-447f-a735-deab7671c6ad" providerId="ADAL" clId="{68C39BE1-3A4C-4725-A067-4562F0A8F1A4}" dt="2022-03-17T05:04:39.064" v="220" actId="1076"/>
          <ac:spMkLst>
            <pc:docMk/>
            <pc:sldMk cId="3576071946" sldId="2145706680"/>
            <ac:spMk id="53" creationId="{4C10FD1B-F35A-4D7F-BF96-E1AEF5071D39}"/>
          </ac:spMkLst>
        </pc:spChg>
        <pc:spChg chg="mod">
          <ac:chgData name="Tania-Cassem Rajabally" userId="b9f3657b-79e5-447f-a735-deab7671c6ad" providerId="ADAL" clId="{68C39BE1-3A4C-4725-A067-4562F0A8F1A4}" dt="2022-03-17T05:04:54.403" v="222" actId="1076"/>
          <ac:spMkLst>
            <pc:docMk/>
            <pc:sldMk cId="3576071946" sldId="2145706680"/>
            <ac:spMk id="54" creationId="{39DFB09D-3885-457E-9E38-CE6E13CEDE5E}"/>
          </ac:spMkLst>
        </pc:spChg>
        <pc:spChg chg="mod">
          <ac:chgData name="Tania-Cassem Rajabally" userId="b9f3657b-79e5-447f-a735-deab7671c6ad" providerId="ADAL" clId="{68C39BE1-3A4C-4725-A067-4562F0A8F1A4}" dt="2022-03-17T05:05:06.102" v="224" actId="1076"/>
          <ac:spMkLst>
            <pc:docMk/>
            <pc:sldMk cId="3576071946" sldId="2145706680"/>
            <ac:spMk id="55" creationId="{41B3C51C-93B8-4350-A263-B81F26D91974}"/>
          </ac:spMkLst>
        </pc:spChg>
        <pc:spChg chg="mod">
          <ac:chgData name="Tania-Cassem Rajabally" userId="b9f3657b-79e5-447f-a735-deab7671c6ad" providerId="ADAL" clId="{68C39BE1-3A4C-4725-A067-4562F0A8F1A4}" dt="2022-03-17T05:04:47.041" v="221" actId="1076"/>
          <ac:spMkLst>
            <pc:docMk/>
            <pc:sldMk cId="3576071946" sldId="2145706680"/>
            <ac:spMk id="56" creationId="{6B97B2FE-70F6-474F-BD1C-CA55A09A7861}"/>
          </ac:spMkLst>
        </pc:spChg>
        <pc:picChg chg="mod">
          <ac:chgData name="Tania-Cassem Rajabally" userId="b9f3657b-79e5-447f-a735-deab7671c6ad" providerId="ADAL" clId="{68C39BE1-3A4C-4725-A067-4562F0A8F1A4}" dt="2022-03-16T11:35:01.352" v="109" actId="1036"/>
          <ac:picMkLst>
            <pc:docMk/>
            <pc:sldMk cId="3576071946" sldId="2145706680"/>
            <ac:picMk id="32" creationId="{0F905FF0-15EF-42EF-8A4B-F83834D34938}"/>
          </ac:picMkLst>
        </pc:picChg>
        <pc:picChg chg="mod">
          <ac:chgData name="Tania-Cassem Rajabally" userId="b9f3657b-79e5-447f-a735-deab7671c6ad" providerId="ADAL" clId="{68C39BE1-3A4C-4725-A067-4562F0A8F1A4}" dt="2022-03-16T11:35:01.352" v="109" actId="1036"/>
          <ac:picMkLst>
            <pc:docMk/>
            <pc:sldMk cId="3576071946" sldId="2145706680"/>
            <ac:picMk id="34" creationId="{9FE8ED02-62B9-4F63-9807-B49996A039A6}"/>
          </ac:picMkLst>
        </pc:picChg>
        <pc:picChg chg="mod">
          <ac:chgData name="Tania-Cassem Rajabally" userId="b9f3657b-79e5-447f-a735-deab7671c6ad" providerId="ADAL" clId="{68C39BE1-3A4C-4725-A067-4562F0A8F1A4}" dt="2022-03-16T11:35:01.352" v="109" actId="1036"/>
          <ac:picMkLst>
            <pc:docMk/>
            <pc:sldMk cId="3576071946" sldId="2145706680"/>
            <ac:picMk id="36" creationId="{87833AC3-D6A8-4FCE-B7F7-F0F9882BD6B8}"/>
          </ac:picMkLst>
        </pc:picChg>
        <pc:picChg chg="mod">
          <ac:chgData name="Tania-Cassem Rajabally" userId="b9f3657b-79e5-447f-a735-deab7671c6ad" providerId="ADAL" clId="{68C39BE1-3A4C-4725-A067-4562F0A8F1A4}" dt="2022-03-16T11:35:01.352" v="109" actId="1036"/>
          <ac:picMkLst>
            <pc:docMk/>
            <pc:sldMk cId="3576071946" sldId="2145706680"/>
            <ac:picMk id="1030" creationId="{C3341DAE-9E28-4F78-A98C-B79149398C9A}"/>
          </ac:picMkLst>
        </pc:picChg>
        <pc:picChg chg="add del">
          <ac:chgData name="Tania-Cassem Rajabally" userId="b9f3657b-79e5-447f-a735-deab7671c6ad" providerId="ADAL" clId="{68C39BE1-3A4C-4725-A067-4562F0A8F1A4}" dt="2022-03-16T11:34:05.593" v="54"/>
          <ac:picMkLst>
            <pc:docMk/>
            <pc:sldMk cId="3576071946" sldId="2145706680"/>
            <ac:picMk id="3074" creationId="{CFE72945-D556-433F-B3FC-68EF0D614384}"/>
          </ac:picMkLst>
        </pc:picChg>
        <pc:picChg chg="add mod">
          <ac:chgData name="Tania-Cassem Rajabally" userId="b9f3657b-79e5-447f-a735-deab7671c6ad" providerId="ADAL" clId="{68C39BE1-3A4C-4725-A067-4562F0A8F1A4}" dt="2022-03-17T08:23:44.693" v="536" actId="1076"/>
          <ac:picMkLst>
            <pc:docMk/>
            <pc:sldMk cId="3576071946" sldId="2145706680"/>
            <ac:picMk id="3075" creationId="{FE4A738A-12FC-46E8-80D3-95B011EC11F1}"/>
          </ac:picMkLst>
        </pc:picChg>
        <pc:cxnChg chg="mod">
          <ac:chgData name="Tania-Cassem Rajabally" userId="b9f3657b-79e5-447f-a735-deab7671c6ad" providerId="ADAL" clId="{68C39BE1-3A4C-4725-A067-4562F0A8F1A4}" dt="2022-03-16T11:35:01.352" v="109" actId="1036"/>
          <ac:cxnSpMkLst>
            <pc:docMk/>
            <pc:sldMk cId="3576071946" sldId="2145706680"/>
            <ac:cxnSpMk id="45" creationId="{33EF300F-7ABD-472C-8311-08C36052F7BA}"/>
          </ac:cxnSpMkLst>
        </pc:cxnChg>
        <pc:cxnChg chg="mod">
          <ac:chgData name="Tania-Cassem Rajabally" userId="b9f3657b-79e5-447f-a735-deab7671c6ad" providerId="ADAL" clId="{68C39BE1-3A4C-4725-A067-4562F0A8F1A4}" dt="2022-03-16T11:35:01.352" v="109" actId="1036"/>
          <ac:cxnSpMkLst>
            <pc:docMk/>
            <pc:sldMk cId="3576071946" sldId="2145706680"/>
            <ac:cxnSpMk id="50" creationId="{A94942CC-187D-4B05-9870-6412CB39E4B9}"/>
          </ac:cxnSpMkLst>
        </pc:cxnChg>
      </pc:sldChg>
      <pc:sldChg chg="mod modShow">
        <pc:chgData name="Tania-Cassem Rajabally" userId="b9f3657b-79e5-447f-a735-deab7671c6ad" providerId="ADAL" clId="{68C39BE1-3A4C-4725-A067-4562F0A8F1A4}" dt="2022-03-17T08:36:42.072" v="537" actId="729"/>
        <pc:sldMkLst>
          <pc:docMk/>
          <pc:sldMk cId="679092338" sldId="2145706681"/>
        </pc:sldMkLst>
      </pc:sldChg>
      <pc:sldChg chg="addSp delSp modSp mod ord">
        <pc:chgData name="Tania-Cassem Rajabally" userId="b9f3657b-79e5-447f-a735-deab7671c6ad" providerId="ADAL" clId="{68C39BE1-3A4C-4725-A067-4562F0A8F1A4}" dt="2022-03-17T05:10:54.445" v="279" actId="1076"/>
        <pc:sldMkLst>
          <pc:docMk/>
          <pc:sldMk cId="2311283474" sldId="2145706683"/>
        </pc:sldMkLst>
        <pc:spChg chg="del mod">
          <ac:chgData name="Tania-Cassem Rajabally" userId="b9f3657b-79e5-447f-a735-deab7671c6ad" providerId="ADAL" clId="{68C39BE1-3A4C-4725-A067-4562F0A8F1A4}" dt="2022-03-17T05:06:29.804" v="231" actId="478"/>
          <ac:spMkLst>
            <pc:docMk/>
            <pc:sldMk cId="2311283474" sldId="2145706683"/>
            <ac:spMk id="2" creationId="{202E05B3-B233-4FCA-9B98-84317DED0434}"/>
          </ac:spMkLst>
        </pc:spChg>
        <pc:spChg chg="add del mod">
          <ac:chgData name="Tania-Cassem Rajabally" userId="b9f3657b-79e5-447f-a735-deab7671c6ad" providerId="ADAL" clId="{68C39BE1-3A4C-4725-A067-4562F0A8F1A4}" dt="2022-03-17T05:06:33.730" v="232" actId="478"/>
          <ac:spMkLst>
            <pc:docMk/>
            <pc:sldMk cId="2311283474" sldId="2145706683"/>
            <ac:spMk id="4" creationId="{E443B174-9121-4AF2-87A0-EE162A36EE2E}"/>
          </ac:spMkLst>
        </pc:spChg>
        <pc:spChg chg="add mod">
          <ac:chgData name="Tania-Cassem Rajabally" userId="b9f3657b-79e5-447f-a735-deab7671c6ad" providerId="ADAL" clId="{68C39BE1-3A4C-4725-A067-4562F0A8F1A4}" dt="2022-03-16T11:51:42.062" v="202" actId="1076"/>
          <ac:spMkLst>
            <pc:docMk/>
            <pc:sldMk cId="2311283474" sldId="2145706683"/>
            <ac:spMk id="5" creationId="{EEFF1FBF-3378-4450-BC0B-FEA307C50F3A}"/>
          </ac:spMkLst>
        </pc:spChg>
        <pc:spChg chg="del mod">
          <ac:chgData name="Tania-Cassem Rajabally" userId="b9f3657b-79e5-447f-a735-deab7671c6ad" providerId="ADAL" clId="{68C39BE1-3A4C-4725-A067-4562F0A8F1A4}" dt="2022-03-16T11:38:22.988" v="182" actId="478"/>
          <ac:spMkLst>
            <pc:docMk/>
            <pc:sldMk cId="2311283474" sldId="2145706683"/>
            <ac:spMk id="6" creationId="{4B0BDF26-79CB-D64B-6196-E5D06EB867B9}"/>
          </ac:spMkLst>
        </pc:spChg>
        <pc:spChg chg="add mod">
          <ac:chgData name="Tania-Cassem Rajabally" userId="b9f3657b-79e5-447f-a735-deab7671c6ad" providerId="ADAL" clId="{68C39BE1-3A4C-4725-A067-4562F0A8F1A4}" dt="2022-03-17T05:06:44.223" v="256" actId="20577"/>
          <ac:spMkLst>
            <pc:docMk/>
            <pc:sldMk cId="2311283474" sldId="2145706683"/>
            <ac:spMk id="11" creationId="{EAB35FE7-ED9C-4579-A6A7-7A4CA0EF2FD4}"/>
          </ac:spMkLst>
        </pc:spChg>
        <pc:spChg chg="add mod">
          <ac:chgData name="Tania-Cassem Rajabally" userId="b9f3657b-79e5-447f-a735-deab7671c6ad" providerId="ADAL" clId="{68C39BE1-3A4C-4725-A067-4562F0A8F1A4}" dt="2022-03-16T11:51:36.932" v="201" actId="1076"/>
          <ac:spMkLst>
            <pc:docMk/>
            <pc:sldMk cId="2311283474" sldId="2145706683"/>
            <ac:spMk id="12" creationId="{8F9C897F-B2C4-423D-A828-3E756AC6C2A9}"/>
          </ac:spMkLst>
        </pc:spChg>
        <pc:picChg chg="del mod">
          <ac:chgData name="Tania-Cassem Rajabally" userId="b9f3657b-79e5-447f-a735-deab7671c6ad" providerId="ADAL" clId="{68C39BE1-3A4C-4725-A067-4562F0A8F1A4}" dt="2022-03-16T11:35:14.932" v="111" actId="478"/>
          <ac:picMkLst>
            <pc:docMk/>
            <pc:sldMk cId="2311283474" sldId="2145706683"/>
            <ac:picMk id="3" creationId="{1765DB54-AB96-427C-845F-D18889FE3401}"/>
          </ac:picMkLst>
        </pc:picChg>
        <pc:picChg chg="add mod">
          <ac:chgData name="Tania-Cassem Rajabally" userId="b9f3657b-79e5-447f-a735-deab7671c6ad" providerId="ADAL" clId="{68C39BE1-3A4C-4725-A067-4562F0A8F1A4}" dt="2022-03-17T05:10:50.063" v="278" actId="1076"/>
          <ac:picMkLst>
            <pc:docMk/>
            <pc:sldMk cId="2311283474" sldId="2145706683"/>
            <ac:picMk id="4098" creationId="{FB06F91B-5F8A-4AB2-8C62-891801C437B5}"/>
          </ac:picMkLst>
        </pc:picChg>
        <pc:picChg chg="add mod">
          <ac:chgData name="Tania-Cassem Rajabally" userId="b9f3657b-79e5-447f-a735-deab7671c6ad" providerId="ADAL" clId="{68C39BE1-3A4C-4725-A067-4562F0A8F1A4}" dt="2022-03-16T11:51:45.285" v="203" actId="1076"/>
          <ac:picMkLst>
            <pc:docMk/>
            <pc:sldMk cId="2311283474" sldId="2145706683"/>
            <ac:picMk id="4099" creationId="{6246DB66-B657-4CC7-80C7-9D01ED309D1E}"/>
          </ac:picMkLst>
        </pc:picChg>
        <pc:picChg chg="add del mod">
          <ac:chgData name="Tania-Cassem Rajabally" userId="b9f3657b-79e5-447f-a735-deab7671c6ad" providerId="ADAL" clId="{68C39BE1-3A4C-4725-A067-4562F0A8F1A4}" dt="2022-03-16T11:36:28.938" v="123"/>
          <ac:picMkLst>
            <pc:docMk/>
            <pc:sldMk cId="2311283474" sldId="2145706683"/>
            <ac:picMk id="4100" creationId="{17E1C939-A5B3-4DB8-ACF6-F951C5B8BB30}"/>
          </ac:picMkLst>
        </pc:picChg>
        <pc:picChg chg="add mod">
          <ac:chgData name="Tania-Cassem Rajabally" userId="b9f3657b-79e5-447f-a735-deab7671c6ad" providerId="ADAL" clId="{68C39BE1-3A4C-4725-A067-4562F0A8F1A4}" dt="2022-03-16T11:51:51.518" v="204" actId="1076"/>
          <ac:picMkLst>
            <pc:docMk/>
            <pc:sldMk cId="2311283474" sldId="2145706683"/>
            <ac:picMk id="4101" creationId="{ECAEA7E4-A90A-4C49-8989-9942661BF9B1}"/>
          </ac:picMkLst>
        </pc:picChg>
        <pc:cxnChg chg="add mod">
          <ac:chgData name="Tania-Cassem Rajabally" userId="b9f3657b-79e5-447f-a735-deab7671c6ad" providerId="ADAL" clId="{68C39BE1-3A4C-4725-A067-4562F0A8F1A4}" dt="2022-03-17T05:10:54.445" v="279" actId="1076"/>
          <ac:cxnSpMkLst>
            <pc:docMk/>
            <pc:sldMk cId="2311283474" sldId="2145706683"/>
            <ac:cxnSpMk id="8" creationId="{92F7C426-54E3-49F8-922A-7B253565D97A}"/>
          </ac:cxnSpMkLst>
        </pc:cxnChg>
      </pc:sldChg>
      <pc:sldChg chg="modSp mod">
        <pc:chgData name="Tania-Cassem Rajabally" userId="b9f3657b-79e5-447f-a735-deab7671c6ad" providerId="ADAL" clId="{68C39BE1-3A4C-4725-A067-4562F0A8F1A4}" dt="2022-03-17T05:07:31.732" v="257" actId="1076"/>
        <pc:sldMkLst>
          <pc:docMk/>
          <pc:sldMk cId="1933045167" sldId="2145706688"/>
        </pc:sldMkLst>
        <pc:spChg chg="mod">
          <ac:chgData name="Tania-Cassem Rajabally" userId="b9f3657b-79e5-447f-a735-deab7671c6ad" providerId="ADAL" clId="{68C39BE1-3A4C-4725-A067-4562F0A8F1A4}" dt="2022-03-17T05:07:31.732" v="257" actId="1076"/>
          <ac:spMkLst>
            <pc:docMk/>
            <pc:sldMk cId="1933045167" sldId="2145706688"/>
            <ac:spMk id="3" creationId="{963F6E5E-E379-43FF-AA77-FFCC64ACE381}"/>
          </ac:spMkLst>
        </pc:spChg>
      </pc:sldChg>
      <pc:sldChg chg="addSp delSp modSp mod">
        <pc:chgData name="Tania-Cassem Rajabally" userId="b9f3657b-79e5-447f-a735-deab7671c6ad" providerId="ADAL" clId="{68C39BE1-3A4C-4725-A067-4562F0A8F1A4}" dt="2022-03-18T06:00:33.864" v="552" actId="1076"/>
        <pc:sldMkLst>
          <pc:docMk/>
          <pc:sldMk cId="268530904" sldId="2145706689"/>
        </pc:sldMkLst>
        <pc:spChg chg="mod">
          <ac:chgData name="Tania-Cassem Rajabally" userId="b9f3657b-79e5-447f-a735-deab7671c6ad" providerId="ADAL" clId="{68C39BE1-3A4C-4725-A067-4562F0A8F1A4}" dt="2022-03-17T08:05:30.779" v="447" actId="1076"/>
          <ac:spMkLst>
            <pc:docMk/>
            <pc:sldMk cId="268530904" sldId="2145706689"/>
            <ac:spMk id="4" creationId="{300051FF-5C7A-4A57-8740-E8F8A02CD6A7}"/>
          </ac:spMkLst>
        </pc:spChg>
        <pc:spChg chg="del mod">
          <ac:chgData name="Tania-Cassem Rajabally" userId="b9f3657b-79e5-447f-a735-deab7671c6ad" providerId="ADAL" clId="{68C39BE1-3A4C-4725-A067-4562F0A8F1A4}" dt="2022-03-17T07:05:47.701" v="419" actId="478"/>
          <ac:spMkLst>
            <pc:docMk/>
            <pc:sldMk cId="268530904" sldId="2145706689"/>
            <ac:spMk id="5" creationId="{0EE37ABB-F9CC-439C-876F-41EF436D449E}"/>
          </ac:spMkLst>
        </pc:spChg>
        <pc:spChg chg="del">
          <ac:chgData name="Tania-Cassem Rajabally" userId="b9f3657b-79e5-447f-a735-deab7671c6ad" providerId="ADAL" clId="{68C39BE1-3A4C-4725-A067-4562F0A8F1A4}" dt="2022-03-17T07:03:03.199" v="372" actId="478"/>
          <ac:spMkLst>
            <pc:docMk/>
            <pc:sldMk cId="268530904" sldId="2145706689"/>
            <ac:spMk id="6" creationId="{8B6641D8-3425-4F20-88BE-6E42241C27D6}"/>
          </ac:spMkLst>
        </pc:spChg>
        <pc:spChg chg="mod">
          <ac:chgData name="Tania-Cassem Rajabally" userId="b9f3657b-79e5-447f-a735-deab7671c6ad" providerId="ADAL" clId="{68C39BE1-3A4C-4725-A067-4562F0A8F1A4}" dt="2022-03-17T07:04:56.462" v="399" actId="1076"/>
          <ac:spMkLst>
            <pc:docMk/>
            <pc:sldMk cId="268530904" sldId="2145706689"/>
            <ac:spMk id="7" creationId="{E490E0F7-9935-45FD-9AC9-2D896FFA92EC}"/>
          </ac:spMkLst>
        </pc:spChg>
        <pc:spChg chg="del">
          <ac:chgData name="Tania-Cassem Rajabally" userId="b9f3657b-79e5-447f-a735-deab7671c6ad" providerId="ADAL" clId="{68C39BE1-3A4C-4725-A067-4562F0A8F1A4}" dt="2022-03-17T07:03:08.409" v="374" actId="478"/>
          <ac:spMkLst>
            <pc:docMk/>
            <pc:sldMk cId="268530904" sldId="2145706689"/>
            <ac:spMk id="9" creationId="{F35D1302-925B-411F-A9D3-6AC6A66CE04E}"/>
          </ac:spMkLst>
        </pc:spChg>
        <pc:spChg chg="mod">
          <ac:chgData name="Tania-Cassem Rajabally" userId="b9f3657b-79e5-447f-a735-deab7671c6ad" providerId="ADAL" clId="{68C39BE1-3A4C-4725-A067-4562F0A8F1A4}" dt="2022-03-18T06:00:33.864" v="552" actId="1076"/>
          <ac:spMkLst>
            <pc:docMk/>
            <pc:sldMk cId="268530904" sldId="2145706689"/>
            <ac:spMk id="10" creationId="{996DCCEC-DA23-4745-95A6-7A6E961E6A0B}"/>
          </ac:spMkLst>
        </pc:spChg>
        <pc:spChg chg="del">
          <ac:chgData name="Tania-Cassem Rajabally" userId="b9f3657b-79e5-447f-a735-deab7671c6ad" providerId="ADAL" clId="{68C39BE1-3A4C-4725-A067-4562F0A8F1A4}" dt="2022-03-17T07:03:12.221" v="375" actId="478"/>
          <ac:spMkLst>
            <pc:docMk/>
            <pc:sldMk cId="268530904" sldId="2145706689"/>
            <ac:spMk id="12" creationId="{6D1FD82A-C0A1-4B16-A111-65146C295A54}"/>
          </ac:spMkLst>
        </pc:spChg>
        <pc:spChg chg="mod">
          <ac:chgData name="Tania-Cassem Rajabally" userId="b9f3657b-79e5-447f-a735-deab7671c6ad" providerId="ADAL" clId="{68C39BE1-3A4C-4725-A067-4562F0A8F1A4}" dt="2022-03-17T08:07:28.228" v="480" actId="1076"/>
          <ac:spMkLst>
            <pc:docMk/>
            <pc:sldMk cId="268530904" sldId="2145706689"/>
            <ac:spMk id="13" creationId="{3F753DFD-4600-42E6-A004-8C2D7A1D51D1}"/>
          </ac:spMkLst>
        </pc:spChg>
        <pc:spChg chg="del">
          <ac:chgData name="Tania-Cassem Rajabally" userId="b9f3657b-79e5-447f-a735-deab7671c6ad" providerId="ADAL" clId="{68C39BE1-3A4C-4725-A067-4562F0A8F1A4}" dt="2022-03-17T07:03:14.796" v="376" actId="478"/>
          <ac:spMkLst>
            <pc:docMk/>
            <pc:sldMk cId="268530904" sldId="2145706689"/>
            <ac:spMk id="14" creationId="{CFD3991A-6A03-4BD4-88AB-DD3CBBF71437}"/>
          </ac:spMkLst>
        </pc:spChg>
        <pc:spChg chg="mod">
          <ac:chgData name="Tania-Cassem Rajabally" userId="b9f3657b-79e5-447f-a735-deab7671c6ad" providerId="ADAL" clId="{68C39BE1-3A4C-4725-A067-4562F0A8F1A4}" dt="2022-03-17T08:06:47.219" v="469" actId="1076"/>
          <ac:spMkLst>
            <pc:docMk/>
            <pc:sldMk cId="268530904" sldId="2145706689"/>
            <ac:spMk id="15" creationId="{39132635-4793-4ACF-9191-6815E2ED5D0A}"/>
          </ac:spMkLst>
        </pc:spChg>
        <pc:spChg chg="add del mod">
          <ac:chgData name="Tania-Cassem Rajabally" userId="b9f3657b-79e5-447f-a735-deab7671c6ad" providerId="ADAL" clId="{68C39BE1-3A4C-4725-A067-4562F0A8F1A4}" dt="2022-03-17T07:04:40.901" v="397" actId="478"/>
          <ac:spMkLst>
            <pc:docMk/>
            <pc:sldMk cId="268530904" sldId="2145706689"/>
            <ac:spMk id="20" creationId="{09F84A49-733B-4A91-B794-A49138311356}"/>
          </ac:spMkLst>
        </pc:spChg>
        <pc:spChg chg="add del mod">
          <ac:chgData name="Tania-Cassem Rajabally" userId="b9f3657b-79e5-447f-a735-deab7671c6ad" providerId="ADAL" clId="{68C39BE1-3A4C-4725-A067-4562F0A8F1A4}" dt="2022-03-17T08:05:49.139" v="454" actId="478"/>
          <ac:spMkLst>
            <pc:docMk/>
            <pc:sldMk cId="268530904" sldId="2145706689"/>
            <ac:spMk id="21" creationId="{86019530-5C03-4D53-ADF1-174627DCE7B4}"/>
          </ac:spMkLst>
        </pc:spChg>
        <pc:spChg chg="add del mod">
          <ac:chgData name="Tania-Cassem Rajabally" userId="b9f3657b-79e5-447f-a735-deab7671c6ad" providerId="ADAL" clId="{68C39BE1-3A4C-4725-A067-4562F0A8F1A4}" dt="2022-03-17T08:06:10.531" v="459" actId="478"/>
          <ac:spMkLst>
            <pc:docMk/>
            <pc:sldMk cId="268530904" sldId="2145706689"/>
            <ac:spMk id="22" creationId="{4D18FED5-C8CE-41BA-B6E5-B4D403E0F083}"/>
          </ac:spMkLst>
        </pc:spChg>
        <pc:spChg chg="add del mod">
          <ac:chgData name="Tania-Cassem Rajabally" userId="b9f3657b-79e5-447f-a735-deab7671c6ad" providerId="ADAL" clId="{68C39BE1-3A4C-4725-A067-4562F0A8F1A4}" dt="2022-03-17T08:06:14.734" v="460" actId="478"/>
          <ac:spMkLst>
            <pc:docMk/>
            <pc:sldMk cId="268530904" sldId="2145706689"/>
            <ac:spMk id="23" creationId="{9C4A00B8-3957-4E10-9FD5-689192D2F3B5}"/>
          </ac:spMkLst>
        </pc:spChg>
        <pc:spChg chg="add mod">
          <ac:chgData name="Tania-Cassem Rajabally" userId="b9f3657b-79e5-447f-a735-deab7671c6ad" providerId="ADAL" clId="{68C39BE1-3A4C-4725-A067-4562F0A8F1A4}" dt="2022-03-17T08:05:39.987" v="451" actId="1076"/>
          <ac:spMkLst>
            <pc:docMk/>
            <pc:sldMk cId="268530904" sldId="2145706689"/>
            <ac:spMk id="24" creationId="{1CEB4028-476C-4AB6-8212-70505E48459B}"/>
          </ac:spMkLst>
        </pc:spChg>
        <pc:spChg chg="add mod">
          <ac:chgData name="Tania-Cassem Rajabally" userId="b9f3657b-79e5-447f-a735-deab7671c6ad" providerId="ADAL" clId="{68C39BE1-3A4C-4725-A067-4562F0A8F1A4}" dt="2022-03-17T07:05:44.275" v="418" actId="1076"/>
          <ac:spMkLst>
            <pc:docMk/>
            <pc:sldMk cId="268530904" sldId="2145706689"/>
            <ac:spMk id="25" creationId="{9DE9E6B3-3E55-4926-844F-12A8024E10D0}"/>
          </ac:spMkLst>
        </pc:spChg>
        <pc:spChg chg="add del mod">
          <ac:chgData name="Tania-Cassem Rajabally" userId="b9f3657b-79e5-447f-a735-deab7671c6ad" providerId="ADAL" clId="{68C39BE1-3A4C-4725-A067-4562F0A8F1A4}" dt="2022-03-17T07:06:15.771" v="428"/>
          <ac:spMkLst>
            <pc:docMk/>
            <pc:sldMk cId="268530904" sldId="2145706689"/>
            <ac:spMk id="28" creationId="{1700C02B-D14D-4657-AD68-77020CA8AE8E}"/>
          </ac:spMkLst>
        </pc:spChg>
        <pc:spChg chg="add del mod">
          <ac:chgData name="Tania-Cassem Rajabally" userId="b9f3657b-79e5-447f-a735-deab7671c6ad" providerId="ADAL" clId="{68C39BE1-3A4C-4725-A067-4562F0A8F1A4}" dt="2022-03-17T07:06:15.771" v="428"/>
          <ac:spMkLst>
            <pc:docMk/>
            <pc:sldMk cId="268530904" sldId="2145706689"/>
            <ac:spMk id="29" creationId="{04E2E4C8-713D-41E1-8166-F3B49530C036}"/>
          </ac:spMkLst>
        </pc:spChg>
        <pc:spChg chg="add del mod">
          <ac:chgData name="Tania-Cassem Rajabally" userId="b9f3657b-79e5-447f-a735-deab7671c6ad" providerId="ADAL" clId="{68C39BE1-3A4C-4725-A067-4562F0A8F1A4}" dt="2022-03-17T07:06:21.896" v="432"/>
          <ac:spMkLst>
            <pc:docMk/>
            <pc:sldMk cId="268530904" sldId="2145706689"/>
            <ac:spMk id="31" creationId="{A08C9A62-EC1F-4E07-8057-166096423BD1}"/>
          </ac:spMkLst>
        </pc:spChg>
        <pc:spChg chg="add del mod">
          <ac:chgData name="Tania-Cassem Rajabally" userId="b9f3657b-79e5-447f-a735-deab7671c6ad" providerId="ADAL" clId="{68C39BE1-3A4C-4725-A067-4562F0A8F1A4}" dt="2022-03-17T07:06:21.896" v="432"/>
          <ac:spMkLst>
            <pc:docMk/>
            <pc:sldMk cId="268530904" sldId="2145706689"/>
            <ac:spMk id="32" creationId="{821EBBC6-0C19-4ED3-A9F6-1824B7F3356D}"/>
          </ac:spMkLst>
        </pc:spChg>
        <pc:spChg chg="add del mod">
          <ac:chgData name="Tania-Cassem Rajabally" userId="b9f3657b-79e5-447f-a735-deab7671c6ad" providerId="ADAL" clId="{68C39BE1-3A4C-4725-A067-4562F0A8F1A4}" dt="2022-03-17T08:05:08.406" v="436"/>
          <ac:spMkLst>
            <pc:docMk/>
            <pc:sldMk cId="268530904" sldId="2145706689"/>
            <ac:spMk id="34" creationId="{9B25D1DD-8C6E-47C2-98F1-050B39651257}"/>
          </ac:spMkLst>
        </pc:spChg>
        <pc:spChg chg="add del mod">
          <ac:chgData name="Tania-Cassem Rajabally" userId="b9f3657b-79e5-447f-a735-deab7671c6ad" providerId="ADAL" clId="{68C39BE1-3A4C-4725-A067-4562F0A8F1A4}" dt="2022-03-17T08:05:08.406" v="436"/>
          <ac:spMkLst>
            <pc:docMk/>
            <pc:sldMk cId="268530904" sldId="2145706689"/>
            <ac:spMk id="35" creationId="{7DA6CD25-73F0-48FD-9F6A-C61D38DF2DDB}"/>
          </ac:spMkLst>
        </pc:spChg>
        <pc:spChg chg="add del mod">
          <ac:chgData name="Tania-Cassem Rajabally" userId="b9f3657b-79e5-447f-a735-deab7671c6ad" providerId="ADAL" clId="{68C39BE1-3A4C-4725-A067-4562F0A8F1A4}" dt="2022-03-17T08:05:15.222" v="440"/>
          <ac:spMkLst>
            <pc:docMk/>
            <pc:sldMk cId="268530904" sldId="2145706689"/>
            <ac:spMk id="37" creationId="{ED124909-1695-4801-B0FD-15A075C0C594}"/>
          </ac:spMkLst>
        </pc:spChg>
        <pc:spChg chg="add del mod">
          <ac:chgData name="Tania-Cassem Rajabally" userId="b9f3657b-79e5-447f-a735-deab7671c6ad" providerId="ADAL" clId="{68C39BE1-3A4C-4725-A067-4562F0A8F1A4}" dt="2022-03-17T08:05:15.222" v="440"/>
          <ac:spMkLst>
            <pc:docMk/>
            <pc:sldMk cId="268530904" sldId="2145706689"/>
            <ac:spMk id="38" creationId="{EB7D58EA-8D1E-4087-8545-BE26277A50D3}"/>
          </ac:spMkLst>
        </pc:spChg>
        <pc:spChg chg="add del mod">
          <ac:chgData name="Tania-Cassem Rajabally" userId="b9f3657b-79e5-447f-a735-deab7671c6ad" providerId="ADAL" clId="{68C39BE1-3A4C-4725-A067-4562F0A8F1A4}" dt="2022-03-17T08:05:25.474" v="444"/>
          <ac:spMkLst>
            <pc:docMk/>
            <pc:sldMk cId="268530904" sldId="2145706689"/>
            <ac:spMk id="39" creationId="{047DD3BE-CCB4-4707-9E56-7A1E32387240}"/>
          </ac:spMkLst>
        </pc:spChg>
        <pc:spChg chg="add del mod">
          <ac:chgData name="Tania-Cassem Rajabally" userId="b9f3657b-79e5-447f-a735-deab7671c6ad" providerId="ADAL" clId="{68C39BE1-3A4C-4725-A067-4562F0A8F1A4}" dt="2022-03-17T08:05:25.474" v="444"/>
          <ac:spMkLst>
            <pc:docMk/>
            <pc:sldMk cId="268530904" sldId="2145706689"/>
            <ac:spMk id="40" creationId="{34AE7101-DB18-4113-A88D-13770F10E1B2}"/>
          </ac:spMkLst>
        </pc:spChg>
        <pc:spChg chg="add del mod">
          <ac:chgData name="Tania-Cassem Rajabally" userId="b9f3657b-79e5-447f-a735-deab7671c6ad" providerId="ADAL" clId="{68C39BE1-3A4C-4725-A067-4562F0A8F1A4}" dt="2022-03-17T08:05:31.373" v="448"/>
          <ac:spMkLst>
            <pc:docMk/>
            <pc:sldMk cId="268530904" sldId="2145706689"/>
            <ac:spMk id="42" creationId="{2F0079FC-8F01-4ADB-B95D-A7D8DDF916A6}"/>
          </ac:spMkLst>
        </pc:spChg>
        <pc:spChg chg="add del mod">
          <ac:chgData name="Tania-Cassem Rajabally" userId="b9f3657b-79e5-447f-a735-deab7671c6ad" providerId="ADAL" clId="{68C39BE1-3A4C-4725-A067-4562F0A8F1A4}" dt="2022-03-17T08:05:31.373" v="448"/>
          <ac:spMkLst>
            <pc:docMk/>
            <pc:sldMk cId="268530904" sldId="2145706689"/>
            <ac:spMk id="43" creationId="{0402B1EA-3354-404D-95D8-5752EA1C49E0}"/>
          </ac:spMkLst>
        </pc:spChg>
        <pc:spChg chg="add mod">
          <ac:chgData name="Tania-Cassem Rajabally" userId="b9f3657b-79e5-447f-a735-deab7671c6ad" providerId="ADAL" clId="{68C39BE1-3A4C-4725-A067-4562F0A8F1A4}" dt="2022-03-17T08:05:45.426" v="452" actId="1076"/>
          <ac:spMkLst>
            <pc:docMk/>
            <pc:sldMk cId="268530904" sldId="2145706689"/>
            <ac:spMk id="45" creationId="{9D1E4D47-5D5F-407A-81CD-1BDB24BF08DC}"/>
          </ac:spMkLst>
        </pc:spChg>
        <pc:spChg chg="add mod">
          <ac:chgData name="Tania-Cassem Rajabally" userId="b9f3657b-79e5-447f-a735-deab7671c6ad" providerId="ADAL" clId="{68C39BE1-3A4C-4725-A067-4562F0A8F1A4}" dt="2022-03-17T08:06:54.434" v="472" actId="1076"/>
          <ac:spMkLst>
            <pc:docMk/>
            <pc:sldMk cId="268530904" sldId="2145706689"/>
            <ac:spMk id="46" creationId="{9CE52FDA-AEE9-4056-8A50-E10E90E23FFA}"/>
          </ac:spMkLst>
        </pc:spChg>
        <pc:spChg chg="add mod">
          <ac:chgData name="Tania-Cassem Rajabally" userId="b9f3657b-79e5-447f-a735-deab7671c6ad" providerId="ADAL" clId="{68C39BE1-3A4C-4725-A067-4562F0A8F1A4}" dt="2022-03-17T08:06:59.803" v="473" actId="1076"/>
          <ac:spMkLst>
            <pc:docMk/>
            <pc:sldMk cId="268530904" sldId="2145706689"/>
            <ac:spMk id="47" creationId="{FB3AAB8B-06E5-488D-9ED8-5F6E5790E990}"/>
          </ac:spMkLst>
        </pc:spChg>
        <pc:picChg chg="add del mod">
          <ac:chgData name="Tania-Cassem Rajabally" userId="b9f3657b-79e5-447f-a735-deab7671c6ad" providerId="ADAL" clId="{68C39BE1-3A4C-4725-A067-4562F0A8F1A4}" dt="2022-03-17T07:05:50.682" v="420" actId="478"/>
          <ac:picMkLst>
            <pc:docMk/>
            <pc:sldMk cId="268530904" sldId="2145706689"/>
            <ac:picMk id="26" creationId="{6926E22C-EE3E-406C-A192-A478D1FCA148}"/>
          </ac:picMkLst>
        </pc:picChg>
        <pc:picChg chg="add del mod">
          <ac:chgData name="Tania-Cassem Rajabally" userId="b9f3657b-79e5-447f-a735-deab7671c6ad" providerId="ADAL" clId="{68C39BE1-3A4C-4725-A067-4562F0A8F1A4}" dt="2022-03-17T07:06:15.771" v="428"/>
          <ac:picMkLst>
            <pc:docMk/>
            <pc:sldMk cId="268530904" sldId="2145706689"/>
            <ac:picMk id="27" creationId="{02BBA253-B3E9-4CEB-96B0-F01319B227C9}"/>
          </ac:picMkLst>
        </pc:picChg>
        <pc:picChg chg="add del mod">
          <ac:chgData name="Tania-Cassem Rajabally" userId="b9f3657b-79e5-447f-a735-deab7671c6ad" providerId="ADAL" clId="{68C39BE1-3A4C-4725-A067-4562F0A8F1A4}" dt="2022-03-17T07:06:21.896" v="432"/>
          <ac:picMkLst>
            <pc:docMk/>
            <pc:sldMk cId="268530904" sldId="2145706689"/>
            <ac:picMk id="30" creationId="{826DF4B5-51AA-4060-9FE6-CDCFC5F6A572}"/>
          </ac:picMkLst>
        </pc:picChg>
        <pc:picChg chg="add del mod">
          <ac:chgData name="Tania-Cassem Rajabally" userId="b9f3657b-79e5-447f-a735-deab7671c6ad" providerId="ADAL" clId="{68C39BE1-3A4C-4725-A067-4562F0A8F1A4}" dt="2022-03-17T08:05:08.406" v="436"/>
          <ac:picMkLst>
            <pc:docMk/>
            <pc:sldMk cId="268530904" sldId="2145706689"/>
            <ac:picMk id="33" creationId="{FEC3DA74-0A41-4D71-9101-E7B18DEF1AF2}"/>
          </ac:picMkLst>
        </pc:picChg>
        <pc:picChg chg="add del mod">
          <ac:chgData name="Tania-Cassem Rajabally" userId="b9f3657b-79e5-447f-a735-deab7671c6ad" providerId="ADAL" clId="{68C39BE1-3A4C-4725-A067-4562F0A8F1A4}" dt="2022-03-17T08:05:15.222" v="440"/>
          <ac:picMkLst>
            <pc:docMk/>
            <pc:sldMk cId="268530904" sldId="2145706689"/>
            <ac:picMk id="36" creationId="{F954564B-59DD-4256-8358-B04C4323184C}"/>
          </ac:picMkLst>
        </pc:picChg>
        <pc:picChg chg="add del mod">
          <ac:chgData name="Tania-Cassem Rajabally" userId="b9f3657b-79e5-447f-a735-deab7671c6ad" providerId="ADAL" clId="{68C39BE1-3A4C-4725-A067-4562F0A8F1A4}" dt="2022-03-17T08:05:25.474" v="444"/>
          <ac:picMkLst>
            <pc:docMk/>
            <pc:sldMk cId="268530904" sldId="2145706689"/>
            <ac:picMk id="41" creationId="{1FA1E417-9D02-4EE1-9475-F5F47732697E}"/>
          </ac:picMkLst>
        </pc:picChg>
        <pc:picChg chg="add del mod">
          <ac:chgData name="Tania-Cassem Rajabally" userId="b9f3657b-79e5-447f-a735-deab7671c6ad" providerId="ADAL" clId="{68C39BE1-3A4C-4725-A067-4562F0A8F1A4}" dt="2022-03-17T08:05:31.373" v="448"/>
          <ac:picMkLst>
            <pc:docMk/>
            <pc:sldMk cId="268530904" sldId="2145706689"/>
            <ac:picMk id="44" creationId="{C28AB820-8629-4A0F-A984-F91E17EE5E0B}"/>
          </ac:picMkLst>
        </pc:picChg>
        <pc:picChg chg="add mod">
          <ac:chgData name="Tania-Cassem Rajabally" userId="b9f3657b-79e5-447f-a735-deab7671c6ad" providerId="ADAL" clId="{68C39BE1-3A4C-4725-A067-4562F0A8F1A4}" dt="2022-03-17T08:05:24.913" v="443" actId="1076"/>
          <ac:picMkLst>
            <pc:docMk/>
            <pc:sldMk cId="268530904" sldId="2145706689"/>
            <ac:picMk id="2050" creationId="{0EC20948-CEC9-49CE-9542-5E7C8C14A642}"/>
          </ac:picMkLst>
        </pc:picChg>
        <pc:picChg chg="add del mod">
          <ac:chgData name="Tania-Cassem Rajabally" userId="b9f3657b-79e5-447f-a735-deab7671c6ad" providerId="ADAL" clId="{68C39BE1-3A4C-4725-A067-4562F0A8F1A4}" dt="2022-03-17T06:58:05.089" v="347"/>
          <ac:picMkLst>
            <pc:docMk/>
            <pc:sldMk cId="268530904" sldId="2145706689"/>
            <ac:picMk id="2052" creationId="{3EEF0253-2A60-4963-9115-AEEEEEE5BB21}"/>
          </ac:picMkLst>
        </pc:picChg>
        <pc:picChg chg="add mod">
          <ac:chgData name="Tania-Cassem Rajabally" userId="b9f3657b-79e5-447f-a735-deab7671c6ad" providerId="ADAL" clId="{68C39BE1-3A4C-4725-A067-4562F0A8F1A4}" dt="2022-03-17T08:05:07.760" v="435" actId="1076"/>
          <ac:picMkLst>
            <pc:docMk/>
            <pc:sldMk cId="268530904" sldId="2145706689"/>
            <ac:picMk id="2054" creationId="{97A8A52F-5CF4-49C8-8D31-12FFB9F9E58F}"/>
          </ac:picMkLst>
        </pc:picChg>
        <pc:picChg chg="add del mod">
          <ac:chgData name="Tania-Cassem Rajabally" userId="b9f3657b-79e5-447f-a735-deab7671c6ad" providerId="ADAL" clId="{68C39BE1-3A4C-4725-A067-4562F0A8F1A4}" dt="2022-03-17T07:00:27.403" v="354"/>
          <ac:picMkLst>
            <pc:docMk/>
            <pc:sldMk cId="268530904" sldId="2145706689"/>
            <ac:picMk id="2056" creationId="{53B7A61A-437E-436A-A49F-910AF7ED716A}"/>
          </ac:picMkLst>
        </pc:picChg>
        <pc:picChg chg="add mod">
          <ac:chgData name="Tania-Cassem Rajabally" userId="b9f3657b-79e5-447f-a735-deab7671c6ad" providerId="ADAL" clId="{68C39BE1-3A4C-4725-A067-4562F0A8F1A4}" dt="2022-03-17T08:06:40.684" v="468" actId="1076"/>
          <ac:picMkLst>
            <pc:docMk/>
            <pc:sldMk cId="268530904" sldId="2145706689"/>
            <ac:picMk id="2058" creationId="{740839FC-9A36-4D05-BB77-C72B54DFDDCB}"/>
          </ac:picMkLst>
        </pc:picChg>
        <pc:picChg chg="add mod">
          <ac:chgData name="Tania-Cassem Rajabally" userId="b9f3657b-79e5-447f-a735-deab7671c6ad" providerId="ADAL" clId="{68C39BE1-3A4C-4725-A067-4562F0A8F1A4}" dt="2022-03-17T08:07:23.493" v="479" actId="732"/>
          <ac:picMkLst>
            <pc:docMk/>
            <pc:sldMk cId="268530904" sldId="2145706689"/>
            <ac:picMk id="2060" creationId="{1D53BDEA-5C1F-4749-8180-3B3070F6EB99}"/>
          </ac:picMkLst>
        </pc:picChg>
        <pc:picChg chg="add mod">
          <ac:chgData name="Tania-Cassem Rajabally" userId="b9f3657b-79e5-447f-a735-deab7671c6ad" providerId="ADAL" clId="{68C39BE1-3A4C-4725-A067-4562F0A8F1A4}" dt="2022-03-18T06:00:30.859" v="551" actId="14100"/>
          <ac:picMkLst>
            <pc:docMk/>
            <pc:sldMk cId="268530904" sldId="2145706689"/>
            <ac:picMk id="2062" creationId="{76BCA693-7E5B-4F1F-A9DD-8BB1F97C01FC}"/>
          </ac:picMkLst>
        </pc:picChg>
      </pc:sldChg>
      <pc:sldChg chg="addSp delSp modSp mod">
        <pc:chgData name="Tania-Cassem Rajabally" userId="b9f3657b-79e5-447f-a735-deab7671c6ad" providerId="ADAL" clId="{68C39BE1-3A4C-4725-A067-4562F0A8F1A4}" dt="2022-03-17T05:14:42.547" v="332" actId="14100"/>
        <pc:sldMkLst>
          <pc:docMk/>
          <pc:sldMk cId="2983258040" sldId="2145706690"/>
        </pc:sldMkLst>
        <pc:spChg chg="mod">
          <ac:chgData name="Tania-Cassem Rajabally" userId="b9f3657b-79e5-447f-a735-deab7671c6ad" providerId="ADAL" clId="{68C39BE1-3A4C-4725-A067-4562F0A8F1A4}" dt="2022-03-17T05:13:19.461" v="281" actId="1076"/>
          <ac:spMkLst>
            <pc:docMk/>
            <pc:sldMk cId="2983258040" sldId="2145706690"/>
            <ac:spMk id="2" creationId="{202E05B3-B233-4FCA-9B98-84317DED0434}"/>
          </ac:spMkLst>
        </pc:spChg>
        <pc:spChg chg="mod">
          <ac:chgData name="Tania-Cassem Rajabally" userId="b9f3657b-79e5-447f-a735-deab7671c6ad" providerId="ADAL" clId="{68C39BE1-3A4C-4725-A067-4562F0A8F1A4}" dt="2022-03-17T05:13:58.668" v="326" actId="1036"/>
          <ac:spMkLst>
            <pc:docMk/>
            <pc:sldMk cId="2983258040" sldId="2145706690"/>
            <ac:spMk id="23" creationId="{E47C7D91-10E9-4F77-823C-EBF3B87BBF51}"/>
          </ac:spMkLst>
        </pc:spChg>
        <pc:spChg chg="mod">
          <ac:chgData name="Tania-Cassem Rajabally" userId="b9f3657b-79e5-447f-a735-deab7671c6ad" providerId="ADAL" clId="{68C39BE1-3A4C-4725-A067-4562F0A8F1A4}" dt="2022-03-17T05:13:39.737" v="301" actId="1036"/>
          <ac:spMkLst>
            <pc:docMk/>
            <pc:sldMk cId="2983258040" sldId="2145706690"/>
            <ac:spMk id="39" creationId="{BD9699C8-3BC3-45C7-9E29-0A3147773888}"/>
          </ac:spMkLst>
        </pc:spChg>
        <pc:spChg chg="mod">
          <ac:chgData name="Tania-Cassem Rajabally" userId="b9f3657b-79e5-447f-a735-deab7671c6ad" providerId="ADAL" clId="{68C39BE1-3A4C-4725-A067-4562F0A8F1A4}" dt="2022-03-17T05:13:39.737" v="301" actId="1036"/>
          <ac:spMkLst>
            <pc:docMk/>
            <pc:sldMk cId="2983258040" sldId="2145706690"/>
            <ac:spMk id="65" creationId="{A863181F-A07B-437D-86A4-05851B902870}"/>
          </ac:spMkLst>
        </pc:spChg>
        <pc:spChg chg="mod">
          <ac:chgData name="Tania-Cassem Rajabally" userId="b9f3657b-79e5-447f-a735-deab7671c6ad" providerId="ADAL" clId="{68C39BE1-3A4C-4725-A067-4562F0A8F1A4}" dt="2022-03-17T05:13:58.668" v="326" actId="1036"/>
          <ac:spMkLst>
            <pc:docMk/>
            <pc:sldMk cId="2983258040" sldId="2145706690"/>
            <ac:spMk id="66" creationId="{3C1A66F7-F2ED-49E2-965B-38B9FF4501AC}"/>
          </ac:spMkLst>
        </pc:spChg>
        <pc:picChg chg="mod">
          <ac:chgData name="Tania-Cassem Rajabally" userId="b9f3657b-79e5-447f-a735-deab7671c6ad" providerId="ADAL" clId="{68C39BE1-3A4C-4725-A067-4562F0A8F1A4}" dt="2022-03-17T05:13:39.737" v="301" actId="1036"/>
          <ac:picMkLst>
            <pc:docMk/>
            <pc:sldMk cId="2983258040" sldId="2145706690"/>
            <ac:picMk id="3" creationId="{6B598401-7719-4D58-841F-0D2CE9E5C7F9}"/>
          </ac:picMkLst>
        </pc:picChg>
        <pc:picChg chg="mod">
          <ac:chgData name="Tania-Cassem Rajabally" userId="b9f3657b-79e5-447f-a735-deab7671c6ad" providerId="ADAL" clId="{68C39BE1-3A4C-4725-A067-4562F0A8F1A4}" dt="2022-03-17T05:13:39.737" v="301" actId="1036"/>
          <ac:picMkLst>
            <pc:docMk/>
            <pc:sldMk cId="2983258040" sldId="2145706690"/>
            <ac:picMk id="5" creationId="{2DF8CE09-AAE6-41B1-8E12-09DEA405A778}"/>
          </ac:picMkLst>
        </pc:picChg>
        <pc:picChg chg="mod">
          <ac:chgData name="Tania-Cassem Rajabally" userId="b9f3657b-79e5-447f-a735-deab7671c6ad" providerId="ADAL" clId="{68C39BE1-3A4C-4725-A067-4562F0A8F1A4}" dt="2022-03-17T05:13:58.668" v="326" actId="1036"/>
          <ac:picMkLst>
            <pc:docMk/>
            <pc:sldMk cId="2983258040" sldId="2145706690"/>
            <ac:picMk id="6" creationId="{BE2D6B52-A5DB-45A4-9E51-8BC8AEDE1AB3}"/>
          </ac:picMkLst>
        </pc:picChg>
        <pc:picChg chg="mod">
          <ac:chgData name="Tania-Cassem Rajabally" userId="b9f3657b-79e5-447f-a735-deab7671c6ad" providerId="ADAL" clId="{68C39BE1-3A4C-4725-A067-4562F0A8F1A4}" dt="2022-03-17T05:13:58.668" v="326" actId="1036"/>
          <ac:picMkLst>
            <pc:docMk/>
            <pc:sldMk cId="2983258040" sldId="2145706690"/>
            <ac:picMk id="7" creationId="{D1EFC129-2ADC-420C-B824-20266BB47F4B}"/>
          </ac:picMkLst>
        </pc:picChg>
        <pc:cxnChg chg="del">
          <ac:chgData name="Tania-Cassem Rajabally" userId="b9f3657b-79e5-447f-a735-deab7671c6ad" providerId="ADAL" clId="{68C39BE1-3A4C-4725-A067-4562F0A8F1A4}" dt="2022-03-17T05:14:13.297" v="327" actId="478"/>
          <ac:cxnSpMkLst>
            <pc:docMk/>
            <pc:sldMk cId="2983258040" sldId="2145706690"/>
            <ac:cxnSpMk id="10" creationId="{0FDAAF07-7215-487B-A111-8BF323D8F35D}"/>
          </ac:cxnSpMkLst>
        </pc:cxnChg>
        <pc:cxnChg chg="add mod">
          <ac:chgData name="Tania-Cassem Rajabally" userId="b9f3657b-79e5-447f-a735-deab7671c6ad" providerId="ADAL" clId="{68C39BE1-3A4C-4725-A067-4562F0A8F1A4}" dt="2022-03-17T05:14:42.547" v="332" actId="14100"/>
          <ac:cxnSpMkLst>
            <pc:docMk/>
            <pc:sldMk cId="2983258040" sldId="2145706690"/>
            <ac:cxnSpMk id="12" creationId="{9DBA6B18-E5D6-4FCE-A3EE-2A79E4E2C7B9}"/>
          </ac:cxnSpMkLst>
        </pc:cxnChg>
      </pc:sldChg>
      <pc:sldChg chg="delSp modSp">
        <pc:chgData name="Tania-Cassem Rajabally" userId="b9f3657b-79e5-447f-a735-deab7671c6ad" providerId="ADAL" clId="{68C39BE1-3A4C-4725-A067-4562F0A8F1A4}" dt="2022-03-17T08:18:54.955" v="513" actId="1076"/>
        <pc:sldMkLst>
          <pc:docMk/>
          <pc:sldMk cId="2393291843" sldId="2145706691"/>
        </pc:sldMkLst>
        <pc:spChg chg="mod">
          <ac:chgData name="Tania-Cassem Rajabally" userId="b9f3657b-79e5-447f-a735-deab7671c6ad" providerId="ADAL" clId="{68C39BE1-3A4C-4725-A067-4562F0A8F1A4}" dt="2022-03-17T08:18:54.955" v="513" actId="1076"/>
          <ac:spMkLst>
            <pc:docMk/>
            <pc:sldMk cId="2393291843" sldId="2145706691"/>
            <ac:spMk id="34" creationId="{A6EB1DFD-095F-4238-9C0A-9F0B000AE0F6}"/>
          </ac:spMkLst>
        </pc:spChg>
        <pc:spChg chg="mod">
          <ac:chgData name="Tania-Cassem Rajabally" userId="b9f3657b-79e5-447f-a735-deab7671c6ad" providerId="ADAL" clId="{68C39BE1-3A4C-4725-A067-4562F0A8F1A4}" dt="2022-03-17T08:18:54.955" v="513" actId="1076"/>
          <ac:spMkLst>
            <pc:docMk/>
            <pc:sldMk cId="2393291843" sldId="2145706691"/>
            <ac:spMk id="39" creationId="{E0C7752D-3234-440D-9730-18BDB71342AF}"/>
          </ac:spMkLst>
        </pc:spChg>
        <pc:spChg chg="mod">
          <ac:chgData name="Tania-Cassem Rajabally" userId="b9f3657b-79e5-447f-a735-deab7671c6ad" providerId="ADAL" clId="{68C39BE1-3A4C-4725-A067-4562F0A8F1A4}" dt="2022-03-17T08:18:54.955" v="513" actId="1076"/>
          <ac:spMkLst>
            <pc:docMk/>
            <pc:sldMk cId="2393291843" sldId="2145706691"/>
            <ac:spMk id="40" creationId="{AEC11001-B837-456A-953E-5E476CB6DBA6}"/>
          </ac:spMkLst>
        </pc:spChg>
        <pc:spChg chg="del">
          <ac:chgData name="Tania-Cassem Rajabally" userId="b9f3657b-79e5-447f-a735-deab7671c6ad" providerId="ADAL" clId="{68C39BE1-3A4C-4725-A067-4562F0A8F1A4}" dt="2022-03-17T08:18:47.050" v="512" actId="478"/>
          <ac:spMkLst>
            <pc:docMk/>
            <pc:sldMk cId="2393291843" sldId="2145706691"/>
            <ac:spMk id="62" creationId="{2E572D07-E749-4139-A81A-F814EE5095FC}"/>
          </ac:spMkLst>
        </pc:spChg>
        <pc:spChg chg="del">
          <ac:chgData name="Tania-Cassem Rajabally" userId="b9f3657b-79e5-447f-a735-deab7671c6ad" providerId="ADAL" clId="{68C39BE1-3A4C-4725-A067-4562F0A8F1A4}" dt="2022-03-17T08:18:47.050" v="512" actId="478"/>
          <ac:spMkLst>
            <pc:docMk/>
            <pc:sldMk cId="2393291843" sldId="2145706691"/>
            <ac:spMk id="67" creationId="{469B29BE-D219-4338-B292-440226584E66}"/>
          </ac:spMkLst>
        </pc:spChg>
        <pc:spChg chg="del">
          <ac:chgData name="Tania-Cassem Rajabally" userId="b9f3657b-79e5-447f-a735-deab7671c6ad" providerId="ADAL" clId="{68C39BE1-3A4C-4725-A067-4562F0A8F1A4}" dt="2022-03-17T08:18:47.050" v="512" actId="478"/>
          <ac:spMkLst>
            <pc:docMk/>
            <pc:sldMk cId="2393291843" sldId="2145706691"/>
            <ac:spMk id="68" creationId="{5D0B7EAB-933E-4100-BF04-7ADE33275BA1}"/>
          </ac:spMkLst>
        </pc:spChg>
        <pc:picChg chg="del">
          <ac:chgData name="Tania-Cassem Rajabally" userId="b9f3657b-79e5-447f-a735-deab7671c6ad" providerId="ADAL" clId="{68C39BE1-3A4C-4725-A067-4562F0A8F1A4}" dt="2022-03-17T08:18:47.050" v="512" actId="478"/>
          <ac:picMkLst>
            <pc:docMk/>
            <pc:sldMk cId="2393291843" sldId="2145706691"/>
            <ac:picMk id="63" creationId="{59E1F822-F822-4DA2-BF7C-02AE5CDE30CC}"/>
          </ac:picMkLst>
        </pc:picChg>
        <pc:picChg chg="mod">
          <ac:chgData name="Tania-Cassem Rajabally" userId="b9f3657b-79e5-447f-a735-deab7671c6ad" providerId="ADAL" clId="{68C39BE1-3A4C-4725-A067-4562F0A8F1A4}" dt="2022-03-17T08:18:54.955" v="513" actId="1076"/>
          <ac:picMkLst>
            <pc:docMk/>
            <pc:sldMk cId="2393291843" sldId="2145706691"/>
            <ac:picMk id="4103" creationId="{A2424C29-D1B4-4934-843D-E4543756DCF5}"/>
          </ac:picMkLst>
        </pc:picChg>
        <pc:cxnChg chg="mod">
          <ac:chgData name="Tania-Cassem Rajabally" userId="b9f3657b-79e5-447f-a735-deab7671c6ad" providerId="ADAL" clId="{68C39BE1-3A4C-4725-A067-4562F0A8F1A4}" dt="2022-03-17T08:18:54.955" v="513" actId="1076"/>
          <ac:cxnSpMkLst>
            <pc:docMk/>
            <pc:sldMk cId="2393291843" sldId="2145706691"/>
            <ac:cxnSpMk id="36" creationId="{C66EC40B-5431-48ED-8F03-349BB2FE140A}"/>
          </ac:cxnSpMkLst>
        </pc:cxnChg>
        <pc:cxnChg chg="mod">
          <ac:chgData name="Tania-Cassem Rajabally" userId="b9f3657b-79e5-447f-a735-deab7671c6ad" providerId="ADAL" clId="{68C39BE1-3A4C-4725-A067-4562F0A8F1A4}" dt="2022-03-17T08:18:54.955" v="513" actId="1076"/>
          <ac:cxnSpMkLst>
            <pc:docMk/>
            <pc:sldMk cId="2393291843" sldId="2145706691"/>
            <ac:cxnSpMk id="37" creationId="{FCE39538-A653-455F-990F-C6872F74A5E0}"/>
          </ac:cxnSpMkLst>
        </pc:cxnChg>
        <pc:cxnChg chg="mod">
          <ac:chgData name="Tania-Cassem Rajabally" userId="b9f3657b-79e5-447f-a735-deab7671c6ad" providerId="ADAL" clId="{68C39BE1-3A4C-4725-A067-4562F0A8F1A4}" dt="2022-03-17T08:18:54.955" v="513" actId="1076"/>
          <ac:cxnSpMkLst>
            <pc:docMk/>
            <pc:sldMk cId="2393291843" sldId="2145706691"/>
            <ac:cxnSpMk id="38" creationId="{40FE5F52-1EC1-46A2-949B-8DA1A8909196}"/>
          </ac:cxnSpMkLst>
        </pc:cxnChg>
        <pc:cxnChg chg="del">
          <ac:chgData name="Tania-Cassem Rajabally" userId="b9f3657b-79e5-447f-a735-deab7671c6ad" providerId="ADAL" clId="{68C39BE1-3A4C-4725-A067-4562F0A8F1A4}" dt="2022-03-17T08:18:47.050" v="512" actId="478"/>
          <ac:cxnSpMkLst>
            <pc:docMk/>
            <pc:sldMk cId="2393291843" sldId="2145706691"/>
            <ac:cxnSpMk id="64" creationId="{F1835BEA-E976-4919-B0CC-3187F7D84334}"/>
          </ac:cxnSpMkLst>
        </pc:cxnChg>
        <pc:cxnChg chg="del">
          <ac:chgData name="Tania-Cassem Rajabally" userId="b9f3657b-79e5-447f-a735-deab7671c6ad" providerId="ADAL" clId="{68C39BE1-3A4C-4725-A067-4562F0A8F1A4}" dt="2022-03-17T08:18:47.050" v="512" actId="478"/>
          <ac:cxnSpMkLst>
            <pc:docMk/>
            <pc:sldMk cId="2393291843" sldId="2145706691"/>
            <ac:cxnSpMk id="65" creationId="{622B4F9F-817F-4AF2-8485-93C5D6A82739}"/>
          </ac:cxnSpMkLst>
        </pc:cxnChg>
        <pc:cxnChg chg="del">
          <ac:chgData name="Tania-Cassem Rajabally" userId="b9f3657b-79e5-447f-a735-deab7671c6ad" providerId="ADAL" clId="{68C39BE1-3A4C-4725-A067-4562F0A8F1A4}" dt="2022-03-17T08:18:47.050" v="512" actId="478"/>
          <ac:cxnSpMkLst>
            <pc:docMk/>
            <pc:sldMk cId="2393291843" sldId="2145706691"/>
            <ac:cxnSpMk id="66" creationId="{F9507A42-FE3B-4524-8757-AE1478C05EF6}"/>
          </ac:cxnSpMkLst>
        </pc:cxnChg>
      </pc:sldChg>
      <pc:sldChg chg="addSp delSp modSp mod ord">
        <pc:chgData name="Tania-Cassem Rajabally" userId="b9f3657b-79e5-447f-a735-deab7671c6ad" providerId="ADAL" clId="{68C39BE1-3A4C-4725-A067-4562F0A8F1A4}" dt="2022-03-18T05:30:58.153" v="546" actId="207"/>
        <pc:sldMkLst>
          <pc:docMk/>
          <pc:sldMk cId="2058023135" sldId="2145706692"/>
        </pc:sldMkLst>
        <pc:spChg chg="del">
          <ac:chgData name="Tania-Cassem Rajabally" userId="b9f3657b-79e5-447f-a735-deab7671c6ad" providerId="ADAL" clId="{68C39BE1-3A4C-4725-A067-4562F0A8F1A4}" dt="2022-03-17T08:19:41.286" v="514" actId="478"/>
          <ac:spMkLst>
            <pc:docMk/>
            <pc:sldMk cId="2058023135" sldId="2145706692"/>
            <ac:spMk id="3" creationId="{963F6E5E-E379-43FF-AA77-FFCC64ACE381}"/>
          </ac:spMkLst>
        </pc:spChg>
        <pc:spChg chg="add mod">
          <ac:chgData name="Tania-Cassem Rajabally" userId="b9f3657b-79e5-447f-a735-deab7671c6ad" providerId="ADAL" clId="{68C39BE1-3A4C-4725-A067-4562F0A8F1A4}" dt="2022-03-18T05:30:58.153" v="546" actId="207"/>
          <ac:spMkLst>
            <pc:docMk/>
            <pc:sldMk cId="2058023135" sldId="2145706692"/>
            <ac:spMk id="4" creationId="{F2F6B39B-E6C0-4E21-8792-F9C050A9097E}"/>
          </ac:spMkLst>
        </pc:spChg>
      </pc:sldChg>
      <pc:sldChg chg="addSp delSp modSp add ord">
        <pc:chgData name="Tania-Cassem Rajabally" userId="b9f3657b-79e5-447f-a735-deab7671c6ad" providerId="ADAL" clId="{68C39BE1-3A4C-4725-A067-4562F0A8F1A4}" dt="2022-03-16T11:43:40.117" v="195"/>
        <pc:sldMkLst>
          <pc:docMk/>
          <pc:sldMk cId="2978169951" sldId="2145706693"/>
        </pc:sldMkLst>
        <pc:picChg chg="del">
          <ac:chgData name="Tania-Cassem Rajabally" userId="b9f3657b-79e5-447f-a735-deab7671c6ad" providerId="ADAL" clId="{68C39BE1-3A4C-4725-A067-4562F0A8F1A4}" dt="2022-03-16T11:31:50.047" v="10" actId="478"/>
          <ac:picMkLst>
            <pc:docMk/>
            <pc:sldMk cId="2978169951" sldId="2145706693"/>
            <ac:picMk id="1026" creationId="{38BCF250-1453-4A59-8CCE-7F3734A16CA1}"/>
          </ac:picMkLst>
        </pc:picChg>
        <pc:picChg chg="add mod">
          <ac:chgData name="Tania-Cassem Rajabally" userId="b9f3657b-79e5-447f-a735-deab7671c6ad" providerId="ADAL" clId="{68C39BE1-3A4C-4725-A067-4562F0A8F1A4}" dt="2022-03-16T11:32:37.634" v="15" actId="1076"/>
          <ac:picMkLst>
            <pc:docMk/>
            <pc:sldMk cId="2978169951" sldId="2145706693"/>
            <ac:picMk id="2050" creationId="{D95BE81E-128A-4B5F-AE74-5DE0E500C85D}"/>
          </ac:picMkLst>
        </pc:picChg>
      </pc:sldChg>
      <pc:sldChg chg="delSp add">
        <pc:chgData name="Tania-Cassem Rajabally" userId="b9f3657b-79e5-447f-a735-deab7671c6ad" providerId="ADAL" clId="{68C39BE1-3A4C-4725-A067-4562F0A8F1A4}" dt="2022-03-16T11:54:32.734" v="208" actId="478"/>
        <pc:sldMkLst>
          <pc:docMk/>
          <pc:sldMk cId="1864856577" sldId="2145706694"/>
        </pc:sldMkLst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11" creationId="{C211886C-0561-40BE-A0AF-AA7B0AE63872}"/>
          </ac:spMkLst>
        </pc:spChg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14" creationId="{92D2C113-4271-475F-9436-1A17982086E7}"/>
          </ac:spMkLst>
        </pc:spChg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26" creationId="{BD7F89DD-AE45-4FEE-975A-2716F35FCBBA}"/>
          </ac:spMkLst>
        </pc:spChg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27" creationId="{426F8593-6AE7-49E0-8332-BBC53CF6F825}"/>
          </ac:spMkLst>
        </pc:spChg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30" creationId="{07B3784E-483A-433C-9E03-0D64C402F588}"/>
          </ac:spMkLst>
        </pc:spChg>
        <pc:spChg chg="del">
          <ac:chgData name="Tania-Cassem Rajabally" userId="b9f3657b-79e5-447f-a735-deab7671c6ad" providerId="ADAL" clId="{68C39BE1-3A4C-4725-A067-4562F0A8F1A4}" dt="2022-03-16T11:54:32.734" v="208" actId="478"/>
          <ac:spMkLst>
            <pc:docMk/>
            <pc:sldMk cId="1864856577" sldId="2145706694"/>
            <ac:spMk id="31" creationId="{B1DCE969-7D72-471E-AF82-56F693CDCC38}"/>
          </ac:spMkLst>
        </pc:spChg>
        <pc:picChg chg="del">
          <ac:chgData name="Tania-Cassem Rajabally" userId="b9f3657b-79e5-447f-a735-deab7671c6ad" providerId="ADAL" clId="{68C39BE1-3A4C-4725-A067-4562F0A8F1A4}" dt="2022-03-16T11:54:32.734" v="208" actId="478"/>
          <ac:picMkLst>
            <pc:docMk/>
            <pc:sldMk cId="1864856577" sldId="2145706694"/>
            <ac:picMk id="2052" creationId="{F98F5D23-926C-4202-B71F-0342037F5E26}"/>
          </ac:picMkLst>
        </pc:picChg>
        <pc:picChg chg="del">
          <ac:chgData name="Tania-Cassem Rajabally" userId="b9f3657b-79e5-447f-a735-deab7671c6ad" providerId="ADAL" clId="{68C39BE1-3A4C-4725-A067-4562F0A8F1A4}" dt="2022-03-16T11:54:32.734" v="208" actId="478"/>
          <ac:picMkLst>
            <pc:docMk/>
            <pc:sldMk cId="1864856577" sldId="2145706694"/>
            <ac:picMk id="2054" creationId="{C9F9421A-0780-40EE-BAB1-D6F58462B2A2}"/>
          </ac:picMkLst>
        </pc:picChg>
      </pc:sldChg>
    </pc:docChg>
  </pc:docChgLst>
  <pc:docChgLst>
    <pc:chgData name="Komal Hukmatani" userId="S::komal.hukmatani@db.com::a2b16a87-f0f2-40aa-ae01-91769a6d7513" providerId="AD" clId="Web-{D3228BFF-5262-69C6-1DA8-266BC962C521}"/>
    <pc:docChg chg="modSld">
      <pc:chgData name="Komal Hukmatani" userId="S::komal.hukmatani@db.com::a2b16a87-f0f2-40aa-ae01-91769a6d7513" providerId="AD" clId="Web-{D3228BFF-5262-69C6-1DA8-266BC962C521}" dt="2022-03-14T15:55:45.091" v="1" actId="20577"/>
      <pc:docMkLst>
        <pc:docMk/>
      </pc:docMkLst>
      <pc:sldChg chg="modSp">
        <pc:chgData name="Komal Hukmatani" userId="S::komal.hukmatani@db.com::a2b16a87-f0f2-40aa-ae01-91769a6d7513" providerId="AD" clId="Web-{D3228BFF-5262-69C6-1DA8-266BC962C521}" dt="2022-03-14T15:55:45.091" v="1" actId="20577"/>
        <pc:sldMkLst>
          <pc:docMk/>
          <pc:sldMk cId="2623683091" sldId="2145706686"/>
        </pc:sldMkLst>
        <pc:spChg chg="mod">
          <ac:chgData name="Komal Hukmatani" userId="S::komal.hukmatani@db.com::a2b16a87-f0f2-40aa-ae01-91769a6d7513" providerId="AD" clId="Web-{D3228BFF-5262-69C6-1DA8-266BC962C521}" dt="2022-03-14T15:55:45.091" v="1" actId="20577"/>
          <ac:spMkLst>
            <pc:docMk/>
            <pc:sldMk cId="2623683091" sldId="2145706686"/>
            <ac:spMk id="10" creationId="{00000000-0000-0000-0000-000000000000}"/>
          </ac:spMkLst>
        </pc:spChg>
      </pc:sldChg>
    </pc:docChg>
  </pc:docChgLst>
  <pc:docChgLst>
    <pc:chgData name="Lalit-Kumaar Chanchlane" userId="S::lalit-kumaar.chanchlane@db.com::65c7b311-bae0-460a-9920-1d7b1d347822" providerId="AD" clId="Web-{B3049CF4-B648-1906-08EF-E738845FCFB9}"/>
    <pc:docChg chg="delSld modSld sldOrd">
      <pc:chgData name="Lalit-Kumaar Chanchlane" userId="S::lalit-kumaar.chanchlane@db.com::65c7b311-bae0-460a-9920-1d7b1d347822" providerId="AD" clId="Web-{B3049CF4-B648-1906-08EF-E738845FCFB9}" dt="2022-03-18T05:45:59.932" v="132"/>
      <pc:docMkLst>
        <pc:docMk/>
      </pc:docMkLst>
      <pc:sldChg chg="del ord">
        <pc:chgData name="Lalit-Kumaar Chanchlane" userId="S::lalit-kumaar.chanchlane@db.com::65c7b311-bae0-460a-9920-1d7b1d347822" providerId="AD" clId="Web-{B3049CF4-B648-1906-08EF-E738845FCFB9}" dt="2022-03-18T05:45:59.932" v="132"/>
        <pc:sldMkLst>
          <pc:docMk/>
          <pc:sldMk cId="679092338" sldId="2145706681"/>
        </pc:sldMkLst>
      </pc:sldChg>
      <pc:sldChg chg="modSp">
        <pc:chgData name="Lalit-Kumaar Chanchlane" userId="S::lalit-kumaar.chanchlane@db.com::65c7b311-bae0-460a-9920-1d7b1d347822" providerId="AD" clId="Web-{B3049CF4-B648-1906-08EF-E738845FCFB9}" dt="2022-03-18T05:33:20.647" v="79" actId="20577"/>
        <pc:sldMkLst>
          <pc:docMk/>
          <pc:sldMk cId="4054085880" sldId="2145706685"/>
        </pc:sldMkLst>
        <pc:spChg chg="mod">
          <ac:chgData name="Lalit-Kumaar Chanchlane" userId="S::lalit-kumaar.chanchlane@db.com::65c7b311-bae0-460a-9920-1d7b1d347822" providerId="AD" clId="Web-{B3049CF4-B648-1906-08EF-E738845FCFB9}" dt="2022-03-18T05:33:20.647" v="79" actId="20577"/>
          <ac:spMkLst>
            <pc:docMk/>
            <pc:sldMk cId="4054085880" sldId="2145706685"/>
            <ac:spMk id="4" creationId="{61F73D02-1316-4E55-8E91-0483E26FCD5D}"/>
          </ac:spMkLst>
        </pc:spChg>
      </pc:sldChg>
      <pc:sldChg chg="modSp">
        <pc:chgData name="Lalit-Kumaar Chanchlane" userId="S::lalit-kumaar.chanchlane@db.com::65c7b311-bae0-460a-9920-1d7b1d347822" providerId="AD" clId="Web-{B3049CF4-B648-1906-08EF-E738845FCFB9}" dt="2022-03-18T05:41:21.784" v="130" actId="20577"/>
        <pc:sldMkLst>
          <pc:docMk/>
          <pc:sldMk cId="268530904" sldId="2145706689"/>
        </pc:sldMkLst>
        <pc:spChg chg="mod">
          <ac:chgData name="Lalit-Kumaar Chanchlane" userId="S::lalit-kumaar.chanchlane@db.com::65c7b311-bae0-460a-9920-1d7b1d347822" providerId="AD" clId="Web-{B3049CF4-B648-1906-08EF-E738845FCFB9}" dt="2022-03-18T05:41:21.784" v="130" actId="20577"/>
          <ac:spMkLst>
            <pc:docMk/>
            <pc:sldMk cId="268530904" sldId="2145706689"/>
            <ac:spMk id="10" creationId="{996DCCEC-DA23-4745-95A6-7A6E961E6A0B}"/>
          </ac:spMkLst>
        </pc:spChg>
        <pc:picChg chg="mod">
          <ac:chgData name="Lalit-Kumaar Chanchlane" userId="S::lalit-kumaar.chanchlane@db.com::65c7b311-bae0-460a-9920-1d7b1d347822" providerId="AD" clId="Web-{B3049CF4-B648-1906-08EF-E738845FCFB9}" dt="2022-03-18T05:40:49.252" v="122" actId="1076"/>
          <ac:picMkLst>
            <pc:docMk/>
            <pc:sldMk cId="268530904" sldId="2145706689"/>
            <ac:picMk id="2062" creationId="{76BCA693-7E5B-4F1F-A9DD-8BB1F97C01FC}"/>
          </ac:picMkLst>
        </pc:picChg>
      </pc:sldChg>
      <pc:sldChg chg="modSp">
        <pc:chgData name="Lalit-Kumaar Chanchlane" userId="S::lalit-kumaar.chanchlane@db.com::65c7b311-bae0-460a-9920-1d7b1d347822" providerId="AD" clId="Web-{B3049CF4-B648-1906-08EF-E738845FCFB9}" dt="2022-03-18T05:36:44.043" v="82" actId="20577"/>
        <pc:sldMkLst>
          <pc:docMk/>
          <pc:sldMk cId="2983258040" sldId="2145706690"/>
        </pc:sldMkLst>
        <pc:spChg chg="mod">
          <ac:chgData name="Lalit-Kumaar Chanchlane" userId="S::lalit-kumaar.chanchlane@db.com::65c7b311-bae0-460a-9920-1d7b1d347822" providerId="AD" clId="Web-{B3049CF4-B648-1906-08EF-E738845FCFB9}" dt="2022-03-18T05:36:44.043" v="82" actId="20577"/>
          <ac:spMkLst>
            <pc:docMk/>
            <pc:sldMk cId="2983258040" sldId="2145706690"/>
            <ac:spMk id="23" creationId="{E47C7D91-10E9-4F77-823C-EBF3B87BBF51}"/>
          </ac:spMkLst>
        </pc:spChg>
      </pc:sldChg>
    </pc:docChg>
  </pc:docChgLst>
  <pc:docChgLst>
    <pc:chgData name="Simarpreet Singh" userId="S::simarpreet.singh@db.com::8024738e-1ac8-4085-b924-dd34a9e0b28e" providerId="AD" clId="Web-{49EA72C4-84B8-E828-BAD4-C6D9E032B621}"/>
    <pc:docChg chg="delSld modSld">
      <pc:chgData name="Simarpreet Singh" userId="S::simarpreet.singh@db.com::8024738e-1ac8-4085-b924-dd34a9e0b28e" providerId="AD" clId="Web-{49EA72C4-84B8-E828-BAD4-C6D9E032B621}" dt="2022-03-16T14:09:07.035" v="734"/>
      <pc:docMkLst>
        <pc:docMk/>
      </pc:docMkLst>
      <pc:sldChg chg="addSp delSp modSp">
        <pc:chgData name="Simarpreet Singh" userId="S::simarpreet.singh@db.com::8024738e-1ac8-4085-b924-dd34a9e0b28e" providerId="AD" clId="Web-{49EA72C4-84B8-E828-BAD4-C6D9E032B621}" dt="2022-03-16T12:23:48.068" v="300" actId="1076"/>
        <pc:sldMkLst>
          <pc:docMk/>
          <pc:sldMk cId="1471049644" sldId="2145706676"/>
        </pc:sldMkLst>
        <pc:spChg chg="del">
          <ac:chgData name="Simarpreet Singh" userId="S::simarpreet.singh@db.com::8024738e-1ac8-4085-b924-dd34a9e0b28e" providerId="AD" clId="Web-{49EA72C4-84B8-E828-BAD4-C6D9E032B621}" dt="2022-03-16T12:21:06.830" v="293"/>
          <ac:spMkLst>
            <pc:docMk/>
            <pc:sldMk cId="1471049644" sldId="2145706676"/>
            <ac:spMk id="11" creationId="{C211886C-0561-40BE-A0AF-AA7B0AE63872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21:03.408" v="292"/>
          <ac:spMkLst>
            <pc:docMk/>
            <pc:sldMk cId="1471049644" sldId="2145706676"/>
            <ac:spMk id="14" creationId="{92D2C113-4271-475F-9436-1A17982086E7}"/>
          </ac:spMkLst>
        </pc:spChg>
        <pc:spChg chg="mod">
          <ac:chgData name="Simarpreet Singh" userId="S::simarpreet.singh@db.com::8024738e-1ac8-4085-b924-dd34a9e0b28e" providerId="AD" clId="Web-{49EA72C4-84B8-E828-BAD4-C6D9E032B621}" dt="2022-03-16T12:23:48.068" v="300" actId="1076"/>
          <ac:spMkLst>
            <pc:docMk/>
            <pc:sldMk cId="1471049644" sldId="2145706676"/>
            <ac:spMk id="15" creationId="{ECD59315-94FE-4E12-9C43-19A65B7D0265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21:03.408" v="289"/>
          <ac:spMkLst>
            <pc:docMk/>
            <pc:sldMk cId="1471049644" sldId="2145706676"/>
            <ac:spMk id="26" creationId="{BD7F89DD-AE45-4FEE-975A-2716F35FCBBA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21:03.408" v="288"/>
          <ac:spMkLst>
            <pc:docMk/>
            <pc:sldMk cId="1471049644" sldId="2145706676"/>
            <ac:spMk id="27" creationId="{426F8593-6AE7-49E0-8332-BBC53CF6F825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21:03.408" v="287"/>
          <ac:spMkLst>
            <pc:docMk/>
            <pc:sldMk cId="1471049644" sldId="2145706676"/>
            <ac:spMk id="30" creationId="{07B3784E-483A-433C-9E03-0D64C402F588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21:03.408" v="286"/>
          <ac:spMkLst>
            <pc:docMk/>
            <pc:sldMk cId="1471049644" sldId="2145706676"/>
            <ac:spMk id="31" creationId="{B1DCE969-7D72-471E-AF82-56F693CDCC38}"/>
          </ac:spMkLst>
        </pc:spChg>
        <pc:picChg chg="add mod">
          <ac:chgData name="Simarpreet Singh" userId="S::simarpreet.singh@db.com::8024738e-1ac8-4085-b924-dd34a9e0b28e" providerId="AD" clId="Web-{49EA72C4-84B8-E828-BAD4-C6D9E032B621}" dt="2022-03-16T12:23:31.990" v="299" actId="1076"/>
          <ac:picMkLst>
            <pc:docMk/>
            <pc:sldMk cId="1471049644" sldId="2145706676"/>
            <ac:picMk id="3" creationId="{D8A6885B-B4A0-4972-9BD1-2723738E66DE}"/>
          </ac:picMkLst>
        </pc:picChg>
        <pc:picChg chg="del">
          <ac:chgData name="Simarpreet Singh" userId="S::simarpreet.singh@db.com::8024738e-1ac8-4085-b924-dd34a9e0b28e" providerId="AD" clId="Web-{49EA72C4-84B8-E828-BAD4-C6D9E032B621}" dt="2022-03-16T12:21:03.408" v="291"/>
          <ac:picMkLst>
            <pc:docMk/>
            <pc:sldMk cId="1471049644" sldId="2145706676"/>
            <ac:picMk id="2052" creationId="{F98F5D23-926C-4202-B71F-0342037F5E26}"/>
          </ac:picMkLst>
        </pc:picChg>
        <pc:picChg chg="del">
          <ac:chgData name="Simarpreet Singh" userId="S::simarpreet.singh@db.com::8024738e-1ac8-4085-b924-dd34a9e0b28e" providerId="AD" clId="Web-{49EA72C4-84B8-E828-BAD4-C6D9E032B621}" dt="2022-03-16T12:21:03.408" v="290"/>
          <ac:picMkLst>
            <pc:docMk/>
            <pc:sldMk cId="1471049644" sldId="2145706676"/>
            <ac:picMk id="2054" creationId="{C9F9421A-0780-40EE-BAB1-D6F58462B2A2}"/>
          </ac:picMkLst>
        </pc:picChg>
      </pc:sldChg>
      <pc:sldChg chg="addSp delSp modSp mod modClrScheme chgLayout">
        <pc:chgData name="Simarpreet Singh" userId="S::simarpreet.singh@db.com::8024738e-1ac8-4085-b924-dd34a9e0b28e" providerId="AD" clId="Web-{49EA72C4-84B8-E828-BAD4-C6D9E032B621}" dt="2022-03-16T14:09:07.035" v="734"/>
        <pc:sldMkLst>
          <pc:docMk/>
          <pc:sldMk cId="1351604509" sldId="2145706677"/>
        </pc:sldMkLst>
        <pc:spChg chg="mod">
          <ac:chgData name="Simarpreet Singh" userId="S::simarpreet.singh@db.com::8024738e-1ac8-4085-b924-dd34a9e0b28e" providerId="AD" clId="Web-{49EA72C4-84B8-E828-BAD4-C6D9E032B621}" dt="2022-03-16T14:09:07.035" v="733"/>
          <ac:spMkLst>
            <pc:docMk/>
            <pc:sldMk cId="1351604509" sldId="2145706677"/>
            <ac:spMk id="2" creationId="{202E05B3-B233-4FCA-9B98-84317DED0434}"/>
          </ac:spMkLst>
        </pc:spChg>
        <pc:spChg chg="add del mod">
          <ac:chgData name="Simarpreet Singh" userId="S::simarpreet.singh@db.com::8024738e-1ac8-4085-b924-dd34a9e0b28e" providerId="AD" clId="Web-{49EA72C4-84B8-E828-BAD4-C6D9E032B621}" dt="2022-03-16T14:06:03.076" v="722"/>
          <ac:spMkLst>
            <pc:docMk/>
            <pc:sldMk cId="1351604509" sldId="2145706677"/>
            <ac:spMk id="9" creationId="{B7DE56B0-BB49-C733-A059-188110ACD0A9}"/>
          </ac:spMkLst>
        </pc:spChg>
        <pc:picChg chg="add del mod">
          <ac:chgData name="Simarpreet Singh" userId="S::simarpreet.singh@db.com::8024738e-1ac8-4085-b924-dd34a9e0b28e" providerId="AD" clId="Web-{49EA72C4-84B8-E828-BAD4-C6D9E032B621}" dt="2022-03-16T14:05:34.451" v="717"/>
          <ac:picMkLst>
            <pc:docMk/>
            <pc:sldMk cId="1351604509" sldId="2145706677"/>
            <ac:picMk id="3" creationId="{11F9826E-7858-40F2-A5E9-602C3D72B650}"/>
          </ac:picMkLst>
        </pc:picChg>
        <pc:picChg chg="add del mod">
          <ac:chgData name="Simarpreet Singh" userId="S::simarpreet.singh@db.com::8024738e-1ac8-4085-b924-dd34a9e0b28e" providerId="AD" clId="Web-{49EA72C4-84B8-E828-BAD4-C6D9E032B621}" dt="2022-03-16T14:08:43.518" v="724"/>
          <ac:picMkLst>
            <pc:docMk/>
            <pc:sldMk cId="1351604509" sldId="2145706677"/>
            <ac:picMk id="4" creationId="{7FF746AE-8812-47BE-B720-F8E0A1319273}"/>
          </ac:picMkLst>
        </pc:picChg>
        <pc:picChg chg="add mod">
          <ac:chgData name="Simarpreet Singh" userId="S::simarpreet.singh@db.com::8024738e-1ac8-4085-b924-dd34a9e0b28e" providerId="AD" clId="Web-{49EA72C4-84B8-E828-BAD4-C6D9E032B621}" dt="2022-03-16T14:09:07.035" v="734"/>
          <ac:picMkLst>
            <pc:docMk/>
            <pc:sldMk cId="1351604509" sldId="2145706677"/>
            <ac:picMk id="5" creationId="{1C0A0B29-70FD-4D2E-89CF-5FC384ECED89}"/>
          </ac:picMkLst>
        </pc:picChg>
        <pc:picChg chg="del">
          <ac:chgData name="Simarpreet Singh" userId="S::simarpreet.singh@db.com::8024738e-1ac8-4085-b924-dd34a9e0b28e" providerId="AD" clId="Web-{49EA72C4-84B8-E828-BAD4-C6D9E032B621}" dt="2022-03-16T14:02:47.181" v="710"/>
          <ac:picMkLst>
            <pc:docMk/>
            <pc:sldMk cId="1351604509" sldId="2145706677"/>
            <ac:picMk id="1026" creationId="{38BCF250-1453-4A59-8CCE-7F3734A16CA1}"/>
          </ac:picMkLst>
        </pc:picChg>
      </pc:sldChg>
      <pc:sldChg chg="del">
        <pc:chgData name="Simarpreet Singh" userId="S::simarpreet.singh@db.com::8024738e-1ac8-4085-b924-dd34a9e0b28e" providerId="AD" clId="Web-{49EA72C4-84B8-E828-BAD4-C6D9E032B621}" dt="2022-03-16T12:26:23.556" v="319"/>
        <pc:sldMkLst>
          <pc:docMk/>
          <pc:sldMk cId="1552168659" sldId="2145706678"/>
        </pc:sldMkLst>
      </pc:sldChg>
      <pc:sldChg chg="addSp delSp modSp">
        <pc:chgData name="Simarpreet Singh" userId="S::simarpreet.singh@db.com::8024738e-1ac8-4085-b924-dd34a9e0b28e" providerId="AD" clId="Web-{49EA72C4-84B8-E828-BAD4-C6D9E032B621}" dt="2022-03-16T12:05:03.824" v="38" actId="1076"/>
        <pc:sldMkLst>
          <pc:docMk/>
          <pc:sldMk cId="3576071946" sldId="2145706680"/>
        </pc:sldMkLst>
        <pc:spChg chg="mod">
          <ac:chgData name="Simarpreet Singh" userId="S::simarpreet.singh@db.com::8024738e-1ac8-4085-b924-dd34a9e0b28e" providerId="AD" clId="Web-{49EA72C4-84B8-E828-BAD4-C6D9E032B621}" dt="2022-03-16T12:04:49.371" v="36" actId="20577"/>
          <ac:spMkLst>
            <pc:docMk/>
            <pc:sldMk cId="3576071946" sldId="2145706680"/>
            <ac:spMk id="2" creationId="{202E05B3-B233-4FCA-9B98-84317DED0434}"/>
          </ac:spMkLst>
        </pc:spChg>
        <pc:spChg chg="add del">
          <ac:chgData name="Simarpreet Singh" userId="S::simarpreet.singh@db.com::8024738e-1ac8-4085-b924-dd34a9e0b28e" providerId="AD" clId="Web-{49EA72C4-84B8-E828-BAD4-C6D9E032B621}" dt="2022-03-16T12:03:41.947" v="2"/>
          <ac:spMkLst>
            <pc:docMk/>
            <pc:sldMk cId="3576071946" sldId="2145706680"/>
            <ac:spMk id="28" creationId="{E636A1FE-E4A7-4B08-8A57-B94520290ACB}"/>
          </ac:spMkLst>
        </pc:spChg>
        <pc:spChg chg="add del">
          <ac:chgData name="Simarpreet Singh" userId="S::simarpreet.singh@db.com::8024738e-1ac8-4085-b924-dd34a9e0b28e" providerId="AD" clId="Web-{49EA72C4-84B8-E828-BAD4-C6D9E032B621}" dt="2022-03-16T12:03:55.745" v="4"/>
          <ac:spMkLst>
            <pc:docMk/>
            <pc:sldMk cId="3576071946" sldId="2145706680"/>
            <ac:spMk id="31" creationId="{74CE9A1A-FF18-4494-B6F5-95CEE27D7AEF}"/>
          </ac:spMkLst>
        </pc:spChg>
        <pc:picChg chg="mod">
          <ac:chgData name="Simarpreet Singh" userId="S::simarpreet.singh@db.com::8024738e-1ac8-4085-b924-dd34a9e0b28e" providerId="AD" clId="Web-{49EA72C4-84B8-E828-BAD4-C6D9E032B621}" dt="2022-03-16T12:05:03.824" v="38" actId="1076"/>
          <ac:picMkLst>
            <pc:docMk/>
            <pc:sldMk cId="3576071946" sldId="2145706680"/>
            <ac:picMk id="3075" creationId="{FE4A738A-12FC-46E8-80D3-95B011EC11F1}"/>
          </ac:picMkLst>
        </pc:picChg>
      </pc:sldChg>
      <pc:sldChg chg="delSp modSp del">
        <pc:chgData name="Simarpreet Singh" userId="S::simarpreet.singh@db.com::8024738e-1ac8-4085-b924-dd34a9e0b28e" providerId="AD" clId="Web-{49EA72C4-84B8-E828-BAD4-C6D9E032B621}" dt="2022-03-16T13:04:13.419" v="635"/>
        <pc:sldMkLst>
          <pc:docMk/>
          <pc:sldMk cId="492170942" sldId="2145706682"/>
        </pc:sldMkLst>
        <pc:spChg chg="del">
          <ac:chgData name="Simarpreet Singh" userId="S::simarpreet.singh@db.com::8024738e-1ac8-4085-b924-dd34a9e0b28e" providerId="AD" clId="Web-{49EA72C4-84B8-E828-BAD4-C6D9E032B621}" dt="2022-03-16T12:39:48.840" v="502"/>
          <ac:spMkLst>
            <pc:docMk/>
            <pc:sldMk cId="492170942" sldId="2145706682"/>
            <ac:spMk id="4" creationId="{FE51A284-D7C4-4AB3-A639-84183ACF598C}"/>
          </ac:spMkLst>
        </pc:spChg>
        <pc:picChg chg="mod">
          <ac:chgData name="Simarpreet Singh" userId="S::simarpreet.singh@db.com::8024738e-1ac8-4085-b924-dd34a9e0b28e" providerId="AD" clId="Web-{49EA72C4-84B8-E828-BAD4-C6D9E032B621}" dt="2022-03-16T12:39:55.356" v="503" actId="1076"/>
          <ac:picMkLst>
            <pc:docMk/>
            <pc:sldMk cId="492170942" sldId="2145706682"/>
            <ac:picMk id="5" creationId="{498DF5BF-736B-458A-B25C-397F2B716D2E}"/>
          </ac:picMkLst>
        </pc:picChg>
      </pc:sldChg>
      <pc:sldChg chg="modSp">
        <pc:chgData name="Simarpreet Singh" userId="S::simarpreet.singh@db.com::8024738e-1ac8-4085-b924-dd34a9e0b28e" providerId="AD" clId="Web-{49EA72C4-84B8-E828-BAD4-C6D9E032B621}" dt="2022-03-16T13:05:39.218" v="689" actId="20577"/>
        <pc:sldMkLst>
          <pc:docMk/>
          <pc:sldMk cId="4054085880" sldId="2145706685"/>
        </pc:sldMkLst>
        <pc:spChg chg="mod">
          <ac:chgData name="Simarpreet Singh" userId="S::simarpreet.singh@db.com::8024738e-1ac8-4085-b924-dd34a9e0b28e" providerId="AD" clId="Web-{49EA72C4-84B8-E828-BAD4-C6D9E032B621}" dt="2022-03-16T13:05:39.218" v="689" actId="20577"/>
          <ac:spMkLst>
            <pc:docMk/>
            <pc:sldMk cId="4054085880" sldId="2145706685"/>
            <ac:spMk id="4" creationId="{61F73D02-1316-4E55-8E91-0483E26FCD5D}"/>
          </ac:spMkLst>
        </pc:spChg>
      </pc:sldChg>
      <pc:sldChg chg="modSp">
        <pc:chgData name="Simarpreet Singh" userId="S::simarpreet.singh@db.com::8024738e-1ac8-4085-b924-dd34a9e0b28e" providerId="AD" clId="Web-{49EA72C4-84B8-E828-BAD4-C6D9E032B621}" dt="2022-03-16T14:02:03.929" v="709" actId="20577"/>
        <pc:sldMkLst>
          <pc:docMk/>
          <pc:sldMk cId="2623683091" sldId="2145706686"/>
        </pc:sldMkLst>
        <pc:spChg chg="mod">
          <ac:chgData name="Simarpreet Singh" userId="S::simarpreet.singh@db.com::8024738e-1ac8-4085-b924-dd34a9e0b28e" providerId="AD" clId="Web-{49EA72C4-84B8-E828-BAD4-C6D9E032B621}" dt="2022-03-16T14:02:03.929" v="709" actId="20577"/>
          <ac:spMkLst>
            <pc:docMk/>
            <pc:sldMk cId="2623683091" sldId="2145706686"/>
            <ac:spMk id="4" creationId="{00000000-0000-0000-0000-000000000000}"/>
          </ac:spMkLst>
        </pc:spChg>
        <pc:spChg chg="mod">
          <ac:chgData name="Simarpreet Singh" userId="S::simarpreet.singh@db.com::8024738e-1ac8-4085-b924-dd34a9e0b28e" providerId="AD" clId="Web-{49EA72C4-84B8-E828-BAD4-C6D9E032B621}" dt="2022-03-16T14:01:36.991" v="695" actId="20577"/>
          <ac:spMkLst>
            <pc:docMk/>
            <pc:sldMk cId="2623683091" sldId="2145706686"/>
            <ac:spMk id="10" creationId="{00000000-0000-0000-0000-000000000000}"/>
          </ac:spMkLst>
        </pc:spChg>
      </pc:sldChg>
      <pc:sldChg chg="modSp">
        <pc:chgData name="Simarpreet Singh" userId="S::simarpreet.singh@db.com::8024738e-1ac8-4085-b924-dd34a9e0b28e" providerId="AD" clId="Web-{49EA72C4-84B8-E828-BAD4-C6D9E032B621}" dt="2022-03-16T12:20:38.861" v="285" actId="20577"/>
        <pc:sldMkLst>
          <pc:docMk/>
          <pc:sldMk cId="1933045167" sldId="2145706688"/>
        </pc:sldMkLst>
        <pc:spChg chg="mod">
          <ac:chgData name="Simarpreet Singh" userId="S::simarpreet.singh@db.com::8024738e-1ac8-4085-b924-dd34a9e0b28e" providerId="AD" clId="Web-{49EA72C4-84B8-E828-BAD4-C6D9E032B621}" dt="2022-03-16T12:20:38.861" v="285" actId="20577"/>
          <ac:spMkLst>
            <pc:docMk/>
            <pc:sldMk cId="1933045167" sldId="2145706688"/>
            <ac:spMk id="3" creationId="{963F6E5E-E379-43FF-AA77-FFCC64ACE381}"/>
          </ac:spMkLst>
        </pc:spChg>
      </pc:sldChg>
      <pc:sldChg chg="addSp delSp modSp">
        <pc:chgData name="Simarpreet Singh" userId="S::simarpreet.singh@db.com::8024738e-1ac8-4085-b924-dd34a9e0b28e" providerId="AD" clId="Web-{49EA72C4-84B8-E828-BAD4-C6D9E032B621}" dt="2022-03-16T12:38:45.088" v="501" actId="20577"/>
        <pc:sldMkLst>
          <pc:docMk/>
          <pc:sldMk cId="268530904" sldId="2145706689"/>
        </pc:sldMkLst>
        <pc:spChg chg="del mod">
          <ac:chgData name="Simarpreet Singh" userId="S::simarpreet.singh@db.com::8024738e-1ac8-4085-b924-dd34a9e0b28e" providerId="AD" clId="Web-{49EA72C4-84B8-E828-BAD4-C6D9E032B621}" dt="2022-03-16T12:30:52.687" v="392"/>
          <ac:spMkLst>
            <pc:docMk/>
            <pc:sldMk cId="268530904" sldId="2145706689"/>
            <ac:spMk id="3" creationId="{963F6E5E-E379-43FF-AA77-FFCC64ACE381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2:34.424" v="421" actId="1076"/>
          <ac:spMkLst>
            <pc:docMk/>
            <pc:sldMk cId="268530904" sldId="2145706689"/>
            <ac:spMk id="4" creationId="{300051FF-5C7A-4A57-8740-E8F8A02CD6A7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2:53.299" v="424" actId="1076"/>
          <ac:spMkLst>
            <pc:docMk/>
            <pc:sldMk cId="268530904" sldId="2145706689"/>
            <ac:spMk id="5" creationId="{0EE37ABB-F9CC-439C-876F-41EF436D449E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2:38.830" v="422" actId="1076"/>
          <ac:spMkLst>
            <pc:docMk/>
            <pc:sldMk cId="268530904" sldId="2145706689"/>
            <ac:spMk id="6" creationId="{8B6641D8-3425-4F20-88BE-6E42241C27D6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8:45.088" v="501" actId="20577"/>
          <ac:spMkLst>
            <pc:docMk/>
            <pc:sldMk cId="268530904" sldId="2145706689"/>
            <ac:spMk id="7" creationId="{E490E0F7-9935-45FD-9AC9-2D896FFA92EC}"/>
          </ac:spMkLst>
        </pc:spChg>
        <pc:spChg chg="add del mod">
          <ac:chgData name="Simarpreet Singh" userId="S::simarpreet.singh@db.com::8024738e-1ac8-4085-b924-dd34a9e0b28e" providerId="AD" clId="Web-{49EA72C4-84B8-E828-BAD4-C6D9E032B621}" dt="2022-03-16T12:33:02.940" v="428"/>
          <ac:spMkLst>
            <pc:docMk/>
            <pc:sldMk cId="268530904" sldId="2145706689"/>
            <ac:spMk id="8" creationId="{7CCB1020-6BCD-47D0-8559-B8741D9E545D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4:13.488" v="444" actId="1076"/>
          <ac:spMkLst>
            <pc:docMk/>
            <pc:sldMk cId="268530904" sldId="2145706689"/>
            <ac:spMk id="9" creationId="{F35D1302-925B-411F-A9D3-6AC6A66CE04E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4:55.427" v="467" actId="1076"/>
          <ac:spMkLst>
            <pc:docMk/>
            <pc:sldMk cId="268530904" sldId="2145706689"/>
            <ac:spMk id="10" creationId="{996DCCEC-DA23-4745-95A6-7A6E961E6A0B}"/>
          </ac:spMkLst>
        </pc:spChg>
        <pc:spChg chg="add del">
          <ac:chgData name="Simarpreet Singh" userId="S::simarpreet.singh@db.com::8024738e-1ac8-4085-b924-dd34a9e0b28e" providerId="AD" clId="Web-{49EA72C4-84B8-E828-BAD4-C6D9E032B621}" dt="2022-03-16T12:35:14.130" v="469"/>
          <ac:spMkLst>
            <pc:docMk/>
            <pc:sldMk cId="268530904" sldId="2145706689"/>
            <ac:spMk id="11" creationId="{E6176196-590F-47C3-843B-395AEC2FC246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5:31.834" v="476" actId="1076"/>
          <ac:spMkLst>
            <pc:docMk/>
            <pc:sldMk cId="268530904" sldId="2145706689"/>
            <ac:spMk id="12" creationId="{6D1FD82A-C0A1-4B16-A111-65146C295A54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5:59.788" v="494" actId="20577"/>
          <ac:spMkLst>
            <pc:docMk/>
            <pc:sldMk cId="268530904" sldId="2145706689"/>
            <ac:spMk id="13" creationId="{3F753DFD-4600-42E6-A004-8C2D7A1D51D1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5:31.865" v="478" actId="1076"/>
          <ac:spMkLst>
            <pc:docMk/>
            <pc:sldMk cId="268530904" sldId="2145706689"/>
            <ac:spMk id="14" creationId="{CFD3991A-6A03-4BD4-88AB-DD3CBBF71437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2:35:44.506" v="488" actId="20577"/>
          <ac:spMkLst>
            <pc:docMk/>
            <pc:sldMk cId="268530904" sldId="2145706689"/>
            <ac:spMk id="15" creationId="{39132635-4793-4ACF-9191-6815E2ED5D0A}"/>
          </ac:spMkLst>
        </pc:spChg>
        <pc:spChg chg="add del mod">
          <ac:chgData name="Simarpreet Singh" userId="S::simarpreet.singh@db.com::8024738e-1ac8-4085-b924-dd34a9e0b28e" providerId="AD" clId="Web-{49EA72C4-84B8-E828-BAD4-C6D9E032B621}" dt="2022-03-16T12:38:36.541" v="498"/>
          <ac:spMkLst>
            <pc:docMk/>
            <pc:sldMk cId="268530904" sldId="2145706689"/>
            <ac:spMk id="16" creationId="{FF7FFEA0-E078-48F4-A88C-023F445956D6}"/>
          </ac:spMkLst>
        </pc:spChg>
        <pc:spChg chg="add del mod">
          <ac:chgData name="Simarpreet Singh" userId="S::simarpreet.singh@db.com::8024738e-1ac8-4085-b924-dd34a9e0b28e" providerId="AD" clId="Web-{49EA72C4-84B8-E828-BAD4-C6D9E032B621}" dt="2022-03-16T12:38:32.494" v="497"/>
          <ac:spMkLst>
            <pc:docMk/>
            <pc:sldMk cId="268530904" sldId="2145706689"/>
            <ac:spMk id="17" creationId="{78EE332A-C80E-457C-B20D-9388205EFF25}"/>
          </ac:spMkLst>
        </pc:spChg>
      </pc:sldChg>
      <pc:sldChg chg="addSp delSp modSp">
        <pc:chgData name="Simarpreet Singh" userId="S::simarpreet.singh@db.com::8024738e-1ac8-4085-b924-dd34a9e0b28e" providerId="AD" clId="Web-{49EA72C4-84B8-E828-BAD4-C6D9E032B621}" dt="2022-03-16T13:04:03.200" v="634" actId="20577"/>
        <pc:sldMkLst>
          <pc:docMk/>
          <pc:sldMk cId="2983258040" sldId="2145706690"/>
        </pc:sldMkLst>
        <pc:spChg chg="mod">
          <ac:chgData name="Simarpreet Singh" userId="S::simarpreet.singh@db.com::8024738e-1ac8-4085-b924-dd34a9e0b28e" providerId="AD" clId="Web-{49EA72C4-84B8-E828-BAD4-C6D9E032B621}" dt="2022-03-16T13:00:17.492" v="614" actId="20577"/>
          <ac:spMkLst>
            <pc:docMk/>
            <pc:sldMk cId="2983258040" sldId="2145706690"/>
            <ac:spMk id="2" creationId="{202E05B3-B233-4FCA-9B98-84317DED0434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13"/>
          <ac:spMkLst>
            <pc:docMk/>
            <pc:sldMk cId="2983258040" sldId="2145706690"/>
            <ac:spMk id="12" creationId="{CA92F1E4-F7EB-4BB9-93D7-5B51F3CBC72B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12"/>
          <ac:spMkLst>
            <pc:docMk/>
            <pc:sldMk cId="2983258040" sldId="2145706690"/>
            <ac:spMk id="14" creationId="{09EE3DB5-C282-47DE-9003-77FE19F0416D}"/>
          </ac:spMkLst>
        </pc:spChg>
        <pc:spChg chg="add mod">
          <ac:chgData name="Simarpreet Singh" userId="S::simarpreet.singh@db.com::8024738e-1ac8-4085-b924-dd34a9e0b28e" providerId="AD" clId="Web-{49EA72C4-84B8-E828-BAD4-C6D9E032B621}" dt="2022-03-16T13:03:40.387" v="631" actId="20577"/>
          <ac:spMkLst>
            <pc:docMk/>
            <pc:sldMk cId="2983258040" sldId="2145706690"/>
            <ac:spMk id="23" creationId="{E47C7D91-10E9-4F77-823C-EBF3B87BBF51}"/>
          </ac:spMkLst>
        </pc:spChg>
        <pc:spChg chg="mod">
          <ac:chgData name="Simarpreet Singh" userId="S::simarpreet.singh@db.com::8024738e-1ac8-4085-b924-dd34a9e0b28e" providerId="AD" clId="Web-{49EA72C4-84B8-E828-BAD4-C6D9E032B621}" dt="2022-03-16T13:03:48.341" v="632" actId="20577"/>
          <ac:spMkLst>
            <pc:docMk/>
            <pc:sldMk cId="2983258040" sldId="2145706690"/>
            <ac:spMk id="39" creationId="{BD9699C8-3BC3-45C7-9E29-0A3147773888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11"/>
          <ac:spMkLst>
            <pc:docMk/>
            <pc:sldMk cId="2983258040" sldId="2145706690"/>
            <ac:spMk id="42" creationId="{7B1F1F98-9716-4FF0-882B-FB44C2648906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10"/>
          <ac:spMkLst>
            <pc:docMk/>
            <pc:sldMk cId="2983258040" sldId="2145706690"/>
            <ac:spMk id="43" creationId="{6F85E0C2-FA05-4BCB-B08A-BE8C79907024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09"/>
          <ac:spMkLst>
            <pc:docMk/>
            <pc:sldMk cId="2983258040" sldId="2145706690"/>
            <ac:spMk id="44" creationId="{285E343A-1FC4-4347-8C29-DDF91CD90DFD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08"/>
          <ac:spMkLst>
            <pc:docMk/>
            <pc:sldMk cId="2983258040" sldId="2145706690"/>
            <ac:spMk id="46" creationId="{305E5C6A-50E5-4E35-A7C8-9A2295799025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7:15.740" v="524"/>
          <ac:spMkLst>
            <pc:docMk/>
            <pc:sldMk cId="2983258040" sldId="2145706690"/>
            <ac:spMk id="51" creationId="{73E868BF-B89A-42AF-85B2-89980C2E5412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07"/>
          <ac:spMkLst>
            <pc:docMk/>
            <pc:sldMk cId="2983258040" sldId="2145706690"/>
            <ac:spMk id="57" creationId="{76DB4D46-89A2-4009-9A8E-F212B2E4EC60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7:17.772" v="525"/>
          <ac:spMkLst>
            <pc:docMk/>
            <pc:sldMk cId="2983258040" sldId="2145706690"/>
            <ac:spMk id="58" creationId="{E807957B-5BCA-4197-A53D-DF60B7B02593}"/>
          </ac:spMkLst>
        </pc:spChg>
        <pc:spChg chg="del">
          <ac:chgData name="Simarpreet Singh" userId="S::simarpreet.singh@db.com::8024738e-1ac8-4085-b924-dd34a9e0b28e" providerId="AD" clId="Web-{49EA72C4-84B8-E828-BAD4-C6D9E032B621}" dt="2022-03-16T12:46:29.927" v="506"/>
          <ac:spMkLst>
            <pc:docMk/>
            <pc:sldMk cId="2983258040" sldId="2145706690"/>
            <ac:spMk id="59" creationId="{329000AF-E8A4-4A89-AF45-14D69580E3DC}"/>
          </ac:spMkLst>
        </pc:spChg>
        <pc:spChg chg="mod">
          <ac:chgData name="Simarpreet Singh" userId="S::simarpreet.singh@db.com::8024738e-1ac8-4085-b924-dd34a9e0b28e" providerId="AD" clId="Web-{49EA72C4-84B8-E828-BAD4-C6D9E032B621}" dt="2022-03-16T13:03:53.153" v="633" actId="20577"/>
          <ac:spMkLst>
            <pc:docMk/>
            <pc:sldMk cId="2983258040" sldId="2145706690"/>
            <ac:spMk id="65" creationId="{A863181F-A07B-437D-86A4-05851B902870}"/>
          </ac:spMkLst>
        </pc:spChg>
        <pc:spChg chg="mod">
          <ac:chgData name="Simarpreet Singh" userId="S::simarpreet.singh@db.com::8024738e-1ac8-4085-b924-dd34a9e0b28e" providerId="AD" clId="Web-{49EA72C4-84B8-E828-BAD4-C6D9E032B621}" dt="2022-03-16T13:04:03.200" v="634" actId="20577"/>
          <ac:spMkLst>
            <pc:docMk/>
            <pc:sldMk cId="2983258040" sldId="2145706690"/>
            <ac:spMk id="66" creationId="{3C1A66F7-F2ED-49E2-965B-38B9FF4501AC}"/>
          </ac:spMkLst>
        </pc:spChg>
        <pc:picChg chg="add mod">
          <ac:chgData name="Simarpreet Singh" userId="S::simarpreet.singh@db.com::8024738e-1ac8-4085-b924-dd34a9e0b28e" providerId="AD" clId="Web-{49EA72C4-84B8-E828-BAD4-C6D9E032B621}" dt="2022-03-16T13:01:08.993" v="621" actId="14100"/>
          <ac:picMkLst>
            <pc:docMk/>
            <pc:sldMk cId="2983258040" sldId="2145706690"/>
            <ac:picMk id="3" creationId="{6B598401-7719-4D58-841F-0D2CE9E5C7F9}"/>
          </ac:picMkLst>
        </pc:picChg>
        <pc:picChg chg="add del mod">
          <ac:chgData name="Simarpreet Singh" userId="S::simarpreet.singh@db.com::8024738e-1ac8-4085-b924-dd34a9e0b28e" providerId="AD" clId="Web-{49EA72C4-84B8-E828-BAD4-C6D9E032B621}" dt="2022-03-16T12:57:43.582" v="571"/>
          <ac:picMkLst>
            <pc:docMk/>
            <pc:sldMk cId="2983258040" sldId="2145706690"/>
            <ac:picMk id="4" creationId="{04893F49-6992-47C7-9D5B-4B5B51D1C3D7}"/>
          </ac:picMkLst>
        </pc:picChg>
        <pc:picChg chg="add mod">
          <ac:chgData name="Simarpreet Singh" userId="S::simarpreet.singh@db.com::8024738e-1ac8-4085-b924-dd34a9e0b28e" providerId="AD" clId="Web-{49EA72C4-84B8-E828-BAD4-C6D9E032B621}" dt="2022-03-16T13:01:12.790" v="622" actId="14100"/>
          <ac:picMkLst>
            <pc:docMk/>
            <pc:sldMk cId="2983258040" sldId="2145706690"/>
            <ac:picMk id="5" creationId="{2DF8CE09-AAE6-41B1-8E12-09DEA405A778}"/>
          </ac:picMkLst>
        </pc:picChg>
        <pc:picChg chg="add mod">
          <ac:chgData name="Simarpreet Singh" userId="S::simarpreet.singh@db.com::8024738e-1ac8-4085-b924-dd34a9e0b28e" providerId="AD" clId="Web-{49EA72C4-84B8-E828-BAD4-C6D9E032B621}" dt="2022-03-16T13:00:55.665" v="618" actId="14100"/>
          <ac:picMkLst>
            <pc:docMk/>
            <pc:sldMk cId="2983258040" sldId="2145706690"/>
            <ac:picMk id="6" creationId="{BE2D6B52-A5DB-45A4-9E51-8BC8AEDE1AB3}"/>
          </ac:picMkLst>
        </pc:picChg>
        <pc:picChg chg="add mod">
          <ac:chgData name="Simarpreet Singh" userId="S::simarpreet.singh@db.com::8024738e-1ac8-4085-b924-dd34a9e0b28e" providerId="AD" clId="Web-{49EA72C4-84B8-E828-BAD4-C6D9E032B621}" dt="2022-03-16T13:01:05.181" v="620" actId="1076"/>
          <ac:picMkLst>
            <pc:docMk/>
            <pc:sldMk cId="2983258040" sldId="2145706690"/>
            <ac:picMk id="7" creationId="{D1EFC129-2ADC-420C-B824-20266BB47F4B}"/>
          </ac:picMkLst>
        </pc:picChg>
        <pc:picChg chg="add del mod">
          <ac:chgData name="Simarpreet Singh" userId="S::simarpreet.singh@db.com::8024738e-1ac8-4085-b924-dd34a9e0b28e" providerId="AD" clId="Web-{49EA72C4-84B8-E828-BAD4-C6D9E032B621}" dt="2022-03-16T12:58:05.552" v="575"/>
          <ac:picMkLst>
            <pc:docMk/>
            <pc:sldMk cId="2983258040" sldId="2145706690"/>
            <ac:picMk id="8" creationId="{F5B92EA3-B98F-4B98-BA35-BDBA2D150B25}"/>
          </ac:picMkLst>
        </pc:picChg>
        <pc:cxnChg chg="mod">
          <ac:chgData name="Simarpreet Singh" userId="S::simarpreet.singh@db.com::8024738e-1ac8-4085-b924-dd34a9e0b28e" providerId="AD" clId="Web-{49EA72C4-84B8-E828-BAD4-C6D9E032B621}" dt="2022-03-16T12:47:46.882" v="526" actId="1076"/>
          <ac:cxnSpMkLst>
            <pc:docMk/>
            <pc:sldMk cId="2983258040" sldId="2145706690"/>
            <ac:cxnSpMk id="10" creationId="{0FDAAF07-7215-487B-A111-8BF323D8F35D}"/>
          </ac:cxnSpMkLst>
        </pc:cxnChg>
      </pc:sldChg>
      <pc:sldChg chg="modSp">
        <pc:chgData name="Simarpreet Singh" userId="S::simarpreet.singh@db.com::8024738e-1ac8-4085-b924-dd34a9e0b28e" providerId="AD" clId="Web-{49EA72C4-84B8-E828-BAD4-C6D9E032B621}" dt="2022-03-16T12:26:08.228" v="318" actId="20577"/>
        <pc:sldMkLst>
          <pc:docMk/>
          <pc:sldMk cId="2978169951" sldId="2145706693"/>
        </pc:sldMkLst>
        <pc:spChg chg="mod">
          <ac:chgData name="Simarpreet Singh" userId="S::simarpreet.singh@db.com::8024738e-1ac8-4085-b924-dd34a9e0b28e" providerId="AD" clId="Web-{49EA72C4-84B8-E828-BAD4-C6D9E032B621}" dt="2022-03-16T12:26:08.228" v="318" actId="20577"/>
          <ac:spMkLst>
            <pc:docMk/>
            <pc:sldMk cId="2978169951" sldId="2145706693"/>
            <ac:spMk id="2" creationId="{202E05B3-B233-4FCA-9B98-84317DED0434}"/>
          </ac:spMkLst>
        </pc:spChg>
      </pc:sldChg>
      <pc:sldChg chg="del">
        <pc:chgData name="Simarpreet Singh" userId="S::simarpreet.singh@db.com::8024738e-1ac8-4085-b924-dd34a9e0b28e" providerId="AD" clId="Web-{49EA72C4-84B8-E828-BAD4-C6D9E032B621}" dt="2022-03-16T12:24:24.725" v="301"/>
        <pc:sldMkLst>
          <pc:docMk/>
          <pc:sldMk cId="1864856577" sldId="21457066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58578-E65B-4F21-9738-0AA159992BFC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7839-0D4D-48B9-B3D3-D577007D6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42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61975" y="608013"/>
            <a:ext cx="8215313" cy="462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883310">
              <a:defRPr/>
            </a:pPr>
            <a:endParaRPr lang="en-AU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502">
              <a:defRPr/>
            </a:pPr>
            <a:fld id="{0EF05BAA-92F6-4DEA-A832-E4B15A2F525C}" type="slidenum">
              <a:rPr lang="en-AU" sz="1300" smtClean="0">
                <a:solidFill>
                  <a:prstClr val="black"/>
                </a:solidFill>
              </a:rPr>
              <a:pPr defTabSz="1088502">
                <a:defRPr/>
              </a:pPr>
              <a:t>1</a:t>
            </a:fld>
            <a:endParaRPr lang="en-AU" sz="1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2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IBM – IBM Automation Document Processing</a:t>
            </a:r>
          </a:p>
          <a:p>
            <a:r>
              <a:rPr lang="en-IN"/>
              <a:t>Newgen Intelligent Document Processing</a:t>
            </a:r>
          </a:p>
          <a:p>
            <a:r>
              <a:rPr lang="en-IN"/>
              <a:t>UI Path Document Understanding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839-0D4D-48B9-B3D3-D577007D603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88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61975" y="608013"/>
            <a:ext cx="8215313" cy="462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502">
              <a:defRPr/>
            </a:pPr>
            <a:fld id="{D5A593CC-2149-4E6C-BC3C-0044C280ECB2}" type="slidenum">
              <a:rPr lang="en-AU" sz="1300" smtClean="0">
                <a:solidFill>
                  <a:prstClr val="black"/>
                </a:solidFill>
              </a:rPr>
              <a:pPr defTabSz="1088502">
                <a:defRPr/>
              </a:pPr>
              <a:t>14</a:t>
            </a:fld>
            <a:endParaRPr lang="en-AU" sz="1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4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76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1" y="1342800"/>
            <a:ext cx="106673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300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3889831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39" y="5468053"/>
            <a:ext cx="4722062" cy="138994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AU"/>
              <a:t>Insert Classification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16097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3799" cy="68565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22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AU"/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445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87" y="5460391"/>
            <a:ext cx="4742702" cy="13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8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519" y="2707200"/>
            <a:ext cx="754963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9340" y="4258801"/>
            <a:ext cx="7549205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93361" cy="68580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4983" y="6428336"/>
            <a:ext cx="7533562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 lang="en-AU"/>
              <a:t>Insert 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9037" y="2205148"/>
            <a:ext cx="7550947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41083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3" cy="6857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93361" cy="6848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3467" y="6428336"/>
            <a:ext cx="753507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 lang="en-AU"/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9446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655840" y="2707200"/>
            <a:ext cx="625331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5587" y="4258801"/>
            <a:ext cx="6252957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55584" y="2205148"/>
            <a:ext cx="6254400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Insert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794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3889830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8000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7821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093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4" cy="6857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4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643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358001" y="3861049"/>
            <a:ext cx="7551152" cy="478768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title</a:t>
            </a:r>
            <a:endParaRPr lang="en-AU" noProof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5124617"/>
            <a:ext cx="7550723" cy="608640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10371517" y="4759221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80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7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 numCol="2" spcCol="428544"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82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" y="0"/>
            <a:ext cx="12196413" cy="6858000"/>
          </a:xfrm>
          <a:prstGeom prst="rect">
            <a:avLst/>
          </a:prstGeom>
        </p:spPr>
      </p:pic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701208"/>
            <a:ext cx="10665600" cy="4034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9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2492896"/>
            <a:ext cx="10665600" cy="324274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73601" y="1342801"/>
            <a:ext cx="10665884" cy="962732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tx2"/>
                </a:solidFill>
              </a:defRPr>
            </a:lvl2pPr>
            <a:lvl3pPr>
              <a:defRPr sz="21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AU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55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 numCol="2" spcCol="428544"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2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2801"/>
            <a:ext cx="10665600" cy="15318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3068961"/>
            <a:ext cx="10668000" cy="2666678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37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1342800"/>
            <a:ext cx="10668000" cy="4395600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87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82582" y="1316870"/>
            <a:ext cx="5199819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13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38934" y="1342801"/>
            <a:ext cx="5144310" cy="4392000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10667300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81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9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890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68767" y="3621782"/>
            <a:ext cx="5200662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2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73600" y="3621782"/>
            <a:ext cx="5293053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17" name="Date Placeholder 15"/>
          <p:cNvSpPr>
            <a:spLocks noGrp="1"/>
          </p:cNvSpPr>
          <p:nvPr>
            <p:ph type="dt" sz="half" idx="23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270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382582" y="1342800"/>
            <a:ext cx="5199819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0" y="1342800"/>
            <a:ext cx="5293053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15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2801"/>
            <a:ext cx="10665600" cy="15318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3068961"/>
            <a:ext cx="10668000" cy="2666678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41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1" y="1342800"/>
            <a:ext cx="106673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52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441286" y="2707200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440801" y="3761033"/>
            <a:ext cx="7310400" cy="995536"/>
          </a:xfr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  <a:lvl2pPr marL="0" indent="0" algn="ct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here to enter name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7" y="3593146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39" y="5468053"/>
            <a:ext cx="4722062" cy="13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588" cy="685641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441286" y="2707200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440801" y="3761033"/>
            <a:ext cx="7310400" cy="995536"/>
          </a:xfr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here to enter name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7" y="3607657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87" y="5460391"/>
            <a:ext cx="4742702" cy="13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3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85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3889831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39" y="5468053"/>
            <a:ext cx="4722062" cy="138994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39512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3799" cy="68565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22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445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9451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519" y="2707200"/>
            <a:ext cx="754963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9340" y="4258801"/>
            <a:ext cx="7549205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4983" y="6428336"/>
            <a:ext cx="7533562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9037" y="2205148"/>
            <a:ext cx="7550947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4658" y="2091970"/>
            <a:ext cx="2233155" cy="19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1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3" cy="6857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93361" cy="6848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3467" y="6428336"/>
            <a:ext cx="753507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62179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655840" y="2707200"/>
            <a:ext cx="625331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5587" y="4258801"/>
            <a:ext cx="6252957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55584" y="2205148"/>
            <a:ext cx="6254400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5079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1342800"/>
            <a:ext cx="10668000" cy="4395600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39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3889830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8000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7821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0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4" cy="6857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4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5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358001" y="3861049"/>
            <a:ext cx="7551152" cy="478768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title</a:t>
            </a:r>
            <a:endParaRPr lang="en-AU" noProof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5124617"/>
            <a:ext cx="7550723" cy="608640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10371517" y="4759221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8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6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" y="0"/>
            <a:ext cx="12196413" cy="6858000"/>
          </a:xfrm>
          <a:prstGeom prst="rect">
            <a:avLst/>
          </a:prstGeom>
        </p:spPr>
      </p:pic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701208"/>
            <a:ext cx="10665600" cy="4034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85EA1E-79F1-42FE-BF0E-812787AB23E5}" type="slidenum">
              <a:rPr lang="en-AU" smtClean="0">
                <a:solidFill>
                  <a:srgbClr val="FFFFFF"/>
                </a:solidFill>
              </a:rPr>
              <a:pPr/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9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2492896"/>
            <a:ext cx="10665600" cy="324274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73601" y="1342801"/>
            <a:ext cx="10665884" cy="962732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tx2"/>
                </a:solidFill>
              </a:defRPr>
            </a:lvl2pPr>
            <a:lvl3pPr>
              <a:defRPr sz="21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AU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4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 numCol="2" spcCol="428544"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68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2801"/>
            <a:ext cx="10665600" cy="15318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3068961"/>
            <a:ext cx="10668000" cy="2666678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4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1342800"/>
            <a:ext cx="10668000" cy="4395600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3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82582" y="1316870"/>
            <a:ext cx="5199819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8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82582" y="1316870"/>
            <a:ext cx="5199819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174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38934" y="1342801"/>
            <a:ext cx="5144310" cy="4392000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10667300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6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9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1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68767" y="3621782"/>
            <a:ext cx="5200662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2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73600" y="3621782"/>
            <a:ext cx="5293053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17" name="Date Placeholder 15"/>
          <p:cNvSpPr>
            <a:spLocks noGrp="1"/>
          </p:cNvSpPr>
          <p:nvPr>
            <p:ph type="dt" sz="half" idx="23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382582" y="1342800"/>
            <a:ext cx="5199819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0" y="1342800"/>
            <a:ext cx="5293053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4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1" y="1342800"/>
            <a:ext cx="106673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8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442257" y="3325613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6" y="4319287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3511" y="945936"/>
            <a:ext cx="26479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8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588" cy="685641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441286" y="2707200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440801" y="3761033"/>
            <a:ext cx="7310400" cy="995536"/>
          </a:xfr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here to enter name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7" y="3607657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2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2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63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3889831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39" y="5468053"/>
            <a:ext cx="4722062" cy="138994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92055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2801"/>
            <a:ext cx="5200662" cy="4392000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9183354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6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3799" cy="68565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22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5472000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445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16967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519" y="2707200"/>
            <a:ext cx="754963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9340" y="4258801"/>
            <a:ext cx="7549205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4983" y="6428336"/>
            <a:ext cx="7533562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9037" y="2205148"/>
            <a:ext cx="7550947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66" y="1878847"/>
            <a:ext cx="2678653" cy="23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 2_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3" cy="6857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93361" cy="6848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73467" y="6428336"/>
            <a:ext cx="753507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algn="r"/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41560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655840" y="2707200"/>
            <a:ext cx="625331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5587" y="4258801"/>
            <a:ext cx="6252957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55584" y="2205148"/>
            <a:ext cx="6254400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Insert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51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3889830"/>
            <a:ext cx="12191129" cy="2968170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8000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7821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0" indent="0" algn="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tx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2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1"/>
            <a:ext cx="12196374" cy="6857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58001" y="2707200"/>
            <a:ext cx="7551152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4258801"/>
            <a:ext cx="7550723" cy="995536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10371517" y="3893405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4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2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Full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bIns="428544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in the icon to insert picture.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358001" y="3861049"/>
            <a:ext cx="7551152" cy="478768"/>
          </a:xfrm>
        </p:spPr>
        <p:txBody>
          <a:bodyPr anchor="b"/>
          <a:lstStyle>
            <a:lvl1pPr algn="r">
              <a:lnSpc>
                <a:spcPct val="90000"/>
              </a:lnSpc>
              <a:defRPr sz="2999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title</a:t>
            </a:r>
            <a:endParaRPr lang="en-AU" noProof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7822" y="5124617"/>
            <a:ext cx="7550723" cy="608640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0" indent="0" algn="r">
              <a:buNone/>
              <a:defRPr sz="1400">
                <a:solidFill>
                  <a:schemeClr val="bg1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to edit Master subtitle style level one</a:t>
            </a:r>
          </a:p>
          <a:p>
            <a:pPr lvl="1"/>
            <a:r>
              <a:rPr lang="en-AU" noProof="0"/>
              <a:t>level two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10371517" y="4759221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57519" y="2205148"/>
            <a:ext cx="7552466" cy="215677"/>
          </a:xfrm>
        </p:spPr>
        <p:txBody>
          <a:bodyPr/>
          <a:lstStyle>
            <a:lvl1pPr algn="r">
              <a:spcBef>
                <a:spcPts val="0"/>
              </a:spcBef>
              <a:defRPr sz="1300" b="1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2pPr>
            <a:lvl3pPr marL="25707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3pPr>
            <a:lvl4pPr marL="514150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4pPr>
            <a:lvl5pPr marL="771225" indent="0" algn="r">
              <a:spcBef>
                <a:spcPts val="0"/>
              </a:spcBef>
              <a:buNone/>
              <a:defRPr sz="13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4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32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" y="0"/>
            <a:ext cx="12196413" cy="6858000"/>
          </a:xfrm>
          <a:prstGeom prst="rect">
            <a:avLst/>
          </a:prstGeom>
        </p:spPr>
      </p:pic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701208"/>
            <a:ext cx="10665600" cy="4034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85EA1E-79F1-42FE-BF0E-812787AB23E5}" type="slidenum">
              <a:rPr lang="en-AU" smtClean="0">
                <a:solidFill>
                  <a:srgbClr val="FFFFFF"/>
                </a:solidFill>
              </a:rPr>
              <a:pPr/>
              <a:t>‹#›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8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2492896"/>
            <a:ext cx="10665600" cy="324274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73601" y="1342801"/>
            <a:ext cx="10665884" cy="962732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tx2"/>
                </a:solidFill>
              </a:defRPr>
            </a:lvl2pPr>
            <a:lvl3pPr>
              <a:defRPr sz="21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AU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9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38934" y="1341439"/>
            <a:ext cx="5144310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9183355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9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5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1439"/>
            <a:ext cx="10665600" cy="4394200"/>
          </a:xfrm>
        </p:spPr>
        <p:txBody>
          <a:bodyPr numCol="2" spcCol="428544"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6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73600" y="1342801"/>
            <a:ext cx="10665600" cy="15318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3068961"/>
            <a:ext cx="10668000" cy="2666678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01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873600" y="1342800"/>
            <a:ext cx="10668000" cy="4395600"/>
          </a:xfrm>
        </p:spPr>
        <p:txBody>
          <a:bodyPr/>
          <a:lstStyle/>
          <a:p>
            <a:endParaRPr lang="en-A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4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82582" y="1316870"/>
            <a:ext cx="5199819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3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38934" y="1342801"/>
            <a:ext cx="5144310" cy="4392000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73600" y="1342800"/>
            <a:ext cx="5293053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10667300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8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4393362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9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4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68767" y="3621782"/>
            <a:ext cx="5200662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2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73600" y="3621782"/>
            <a:ext cx="5293053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17" name="Date Placeholder 15"/>
          <p:cNvSpPr>
            <a:spLocks noGrp="1"/>
          </p:cNvSpPr>
          <p:nvPr>
            <p:ph type="dt" sz="half" idx="23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7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382582" y="1342800"/>
            <a:ext cx="5199819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10668189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0" y="1342800"/>
            <a:ext cx="5293053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3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7978607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1" y="1342800"/>
            <a:ext cx="106673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6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442257" y="3325613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6" y="4319287"/>
            <a:ext cx="537027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66184" y="5814167"/>
            <a:ext cx="1094122" cy="9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2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68767" y="3621782"/>
            <a:ext cx="5200662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2581" y="1341439"/>
            <a:ext cx="5200662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1" y="5835600"/>
            <a:ext cx="9181195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73600" y="1341439"/>
            <a:ext cx="5293053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73600" y="3621782"/>
            <a:ext cx="5293053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/>
              <a:t>Click on icons to insert content</a:t>
            </a:r>
          </a:p>
        </p:txBody>
      </p:sp>
      <p:sp>
        <p:nvSpPr>
          <p:cNvPr id="17" name="Date Placeholder 15"/>
          <p:cNvSpPr>
            <a:spLocks noGrp="1"/>
          </p:cNvSpPr>
          <p:nvPr>
            <p:ph type="dt" sz="half" idx="23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47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588" cy="685641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441286" y="2707200"/>
            <a:ext cx="7309429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799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  <a:endParaRPr lang="en-AU" noProof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440801" y="3761033"/>
            <a:ext cx="7310400" cy="995536"/>
          </a:xfrm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tx2"/>
                </a:solidFill>
              </a:defRPr>
            </a:lvl2pPr>
            <a:lvl3pPr marL="108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/>
              <a:t>Click here to enter name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827487" y="3607657"/>
            <a:ext cx="53702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9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9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67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382582" y="1342800"/>
            <a:ext cx="5199819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3600" y="5835600"/>
            <a:ext cx="9183354" cy="442800"/>
          </a:xfrm>
        </p:spPr>
        <p:txBody>
          <a:bodyPr anchor="b"/>
          <a:lstStyle>
            <a:lvl1pPr>
              <a:defRPr sz="1100" baseline="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11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100">
                <a:solidFill>
                  <a:schemeClr val="tx1"/>
                </a:solidFill>
              </a:defRPr>
            </a:lvl8pPr>
            <a:lvl9pPr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73600" y="1342800"/>
            <a:ext cx="5293053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/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89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436" y="2"/>
            <a:ext cx="12191129" cy="1052735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601" y="457202"/>
            <a:ext cx="10667300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400" y="1341439"/>
            <a:ext cx="10665600" cy="4394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2"/>
          </p:nvPr>
        </p:nvSpPr>
        <p:spPr>
          <a:xfrm>
            <a:off x="873599" y="6429600"/>
            <a:ext cx="7978607" cy="162000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575" y="5856192"/>
            <a:ext cx="1087655" cy="928958"/>
          </a:xfrm>
          <a:prstGeom prst="rect">
            <a:avLst/>
          </a:prstGeom>
        </p:spPr>
      </p:pic>
      <p:sp>
        <p:nvSpPr>
          <p:cNvPr id="5" name="MSIPCMContentMarking" descr="{&quot;HashCode&quot;:1186694174,&quot;Placement&quot;:&quot;Footer&quot;,&quot;Top&quot;:519.343,&quot;Left&quot;:425.6611,&quot;SlideWidth&quot;:960,&quot;SlideHeight&quot;:540}">
            <a:extLst>
              <a:ext uri="{FF2B5EF4-FFF2-40B4-BE49-F238E27FC236}">
                <a16:creationId xmlns:a16="http://schemas.microsoft.com/office/drawing/2014/main" id="{EF3E5945-B39C-428D-BDBD-44266CD6E820}"/>
              </a:ext>
            </a:extLst>
          </p:cNvPr>
          <p:cNvSpPr txBox="1"/>
          <p:nvPr userDrawn="1"/>
        </p:nvSpPr>
        <p:spPr>
          <a:xfrm>
            <a:off x="5405896" y="6595656"/>
            <a:ext cx="138020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For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4513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1088284" rtl="0" eaLnBrk="1" latinLnBrk="0" hangingPunct="1">
        <a:lnSpc>
          <a:spcPct val="95000"/>
        </a:lnSpc>
        <a:spcBef>
          <a:spcPct val="0"/>
        </a:spcBef>
        <a:buNone/>
        <a:defRPr sz="2300" b="1" kern="1200" cap="all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088284" rtl="0" eaLnBrk="1" latinLnBrk="0" hangingPunct="1">
        <a:spcBef>
          <a:spcPts val="714"/>
        </a:spcBef>
        <a:buFont typeface="Arial" pitchFamily="34" charset="0"/>
        <a:buNone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6956" indent="-256956" algn="l" defTabSz="1088284" rtl="0" eaLnBrk="1" latinLnBrk="0" hangingPunct="1">
        <a:spcBef>
          <a:spcPts val="714"/>
        </a:spcBef>
        <a:buClr>
          <a:srgbClr val="5BC6E8"/>
        </a:buClr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1415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712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283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28537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542449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17995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20566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436" y="2"/>
            <a:ext cx="12191129" cy="1052735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601" y="457202"/>
            <a:ext cx="10667300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400" y="1341439"/>
            <a:ext cx="10665600" cy="4394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97" y="6590336"/>
            <a:ext cx="3025633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714472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AU"/>
              <a:t>Insert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185EA1E-79F1-42FE-BF0E-812787AB23E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MSIPCMContentMarking" descr="{&quot;HashCode&quot;:1186694174,&quot;Placement&quot;:&quot;Footer&quot;,&quot;Top&quot;:519.343,&quot;Left&quot;:425.6611,&quot;SlideWidth&quot;:960,&quot;SlideHeight&quot;:540}">
            <a:extLst>
              <a:ext uri="{FF2B5EF4-FFF2-40B4-BE49-F238E27FC236}">
                <a16:creationId xmlns:a16="http://schemas.microsoft.com/office/drawing/2014/main" id="{CA71D866-AB4B-406B-B9B4-587C439110EF}"/>
              </a:ext>
            </a:extLst>
          </p:cNvPr>
          <p:cNvSpPr txBox="1"/>
          <p:nvPr userDrawn="1"/>
        </p:nvSpPr>
        <p:spPr>
          <a:xfrm>
            <a:off x="5405896" y="6595656"/>
            <a:ext cx="138020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For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93169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1088284" rtl="0" eaLnBrk="1" latinLnBrk="0" hangingPunct="1">
        <a:lnSpc>
          <a:spcPct val="95000"/>
        </a:lnSpc>
        <a:spcBef>
          <a:spcPct val="0"/>
        </a:spcBef>
        <a:buNone/>
        <a:defRPr sz="2300" b="1" kern="1200" cap="all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088284" rtl="0" eaLnBrk="1" latinLnBrk="0" hangingPunct="1">
        <a:spcBef>
          <a:spcPts val="714"/>
        </a:spcBef>
        <a:buFont typeface="Arial" pitchFamily="34" charset="0"/>
        <a:buNone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6956" indent="-256956" algn="l" defTabSz="1088284" rtl="0" eaLnBrk="1" latinLnBrk="0" hangingPunct="1">
        <a:spcBef>
          <a:spcPts val="714"/>
        </a:spcBef>
        <a:buClr>
          <a:srgbClr val="5BC6E8"/>
        </a:buClr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1415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712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283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28537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542449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17995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20566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436" y="2"/>
            <a:ext cx="12191129" cy="1052735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601" y="457202"/>
            <a:ext cx="10667300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400" y="1341439"/>
            <a:ext cx="10665600" cy="4394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97" y="6590336"/>
            <a:ext cx="3025633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en-AU">
              <a:solidFill>
                <a:srgbClr val="595A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714472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MSIPCMContentMarking" descr="{&quot;HashCode&quot;:1186694174,&quot;Placement&quot;:&quot;Footer&quot;,&quot;Top&quot;:519.343,&quot;Left&quot;:425.6611,&quot;SlideWidth&quot;:960,&quot;SlideHeight&quot;:540}">
            <a:extLst>
              <a:ext uri="{FF2B5EF4-FFF2-40B4-BE49-F238E27FC236}">
                <a16:creationId xmlns:a16="http://schemas.microsoft.com/office/drawing/2014/main" id="{EEF2FE63-0D69-4C31-B9D8-7C09F04C4B1C}"/>
              </a:ext>
            </a:extLst>
          </p:cNvPr>
          <p:cNvSpPr txBox="1"/>
          <p:nvPr userDrawn="1"/>
        </p:nvSpPr>
        <p:spPr>
          <a:xfrm>
            <a:off x="5405896" y="6595656"/>
            <a:ext cx="138020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For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41950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1088284" rtl="0" eaLnBrk="1" latinLnBrk="0" hangingPunct="1">
        <a:lnSpc>
          <a:spcPct val="95000"/>
        </a:lnSpc>
        <a:spcBef>
          <a:spcPct val="0"/>
        </a:spcBef>
        <a:buNone/>
        <a:defRPr sz="2300" b="1" kern="1200" cap="all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088284" rtl="0" eaLnBrk="1" latinLnBrk="0" hangingPunct="1">
        <a:spcBef>
          <a:spcPts val="714"/>
        </a:spcBef>
        <a:buFont typeface="Arial" pitchFamily="34" charset="0"/>
        <a:buNone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6956" indent="-256956" algn="l" defTabSz="1088284" rtl="0" eaLnBrk="1" latinLnBrk="0" hangingPunct="1">
        <a:spcBef>
          <a:spcPts val="714"/>
        </a:spcBef>
        <a:buClr>
          <a:srgbClr val="5BC6E8"/>
        </a:buClr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1415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712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283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28537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542449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17995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20566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436" y="2"/>
            <a:ext cx="12191129" cy="1052735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5" tIns="54412" rIns="108825" bIns="54412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3601" y="457202"/>
            <a:ext cx="10667300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400" y="1341439"/>
            <a:ext cx="10665600" cy="4394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/>
              <a:t>Use the increase/decrease list level buttons to change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Sixth level</a:t>
            </a:r>
          </a:p>
          <a:p>
            <a:pPr lvl="6"/>
            <a:r>
              <a:rPr lang="en-AU" noProof="0"/>
              <a:t>Seventh level</a:t>
            </a:r>
          </a:p>
          <a:p>
            <a:pPr lvl="7"/>
            <a:r>
              <a:rPr lang="en-AU" noProof="0"/>
              <a:t>Eighth level</a:t>
            </a:r>
          </a:p>
          <a:p>
            <a:pPr lvl="8"/>
            <a:r>
              <a:rPr lang="en-AU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297" y="6590336"/>
            <a:ext cx="3025633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en-AU">
              <a:solidFill>
                <a:srgbClr val="595A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680" y="6428336"/>
            <a:ext cx="7144728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2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r>
              <a:rPr>
                <a:solidFill>
                  <a:srgbClr val="007DBA"/>
                </a:solidFill>
              </a:rPr>
              <a:t>Insert Classification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53068" y="6429600"/>
            <a:ext cx="685866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>
              <a:solidFill>
                <a:srgbClr val="595A5B"/>
              </a:solidFill>
            </a:endParaRPr>
          </a:p>
        </p:txBody>
      </p:sp>
      <p:sp>
        <p:nvSpPr>
          <p:cNvPr id="7" name="MSIPCMContentMarking" descr="{&quot;HashCode&quot;:1186694174,&quot;Placement&quot;:&quot;Footer&quot;,&quot;Top&quot;:519.343,&quot;Left&quot;:425.6611,&quot;SlideWidth&quot;:960,&quot;SlideHeight&quot;:540}">
            <a:extLst>
              <a:ext uri="{FF2B5EF4-FFF2-40B4-BE49-F238E27FC236}">
                <a16:creationId xmlns:a16="http://schemas.microsoft.com/office/drawing/2014/main" id="{D0B4A655-104F-4F00-9A36-2BA7BD5C9A69}"/>
              </a:ext>
            </a:extLst>
          </p:cNvPr>
          <p:cNvSpPr txBox="1"/>
          <p:nvPr userDrawn="1"/>
        </p:nvSpPr>
        <p:spPr>
          <a:xfrm>
            <a:off x="5405896" y="6595656"/>
            <a:ext cx="138020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 For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99175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1088284" rtl="0" eaLnBrk="1" latinLnBrk="0" hangingPunct="1">
        <a:lnSpc>
          <a:spcPct val="95000"/>
        </a:lnSpc>
        <a:spcBef>
          <a:spcPct val="0"/>
        </a:spcBef>
        <a:buNone/>
        <a:defRPr sz="2300" b="1" kern="1200" cap="all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1088284" rtl="0" eaLnBrk="1" latinLnBrk="0" hangingPunct="1">
        <a:spcBef>
          <a:spcPts val="714"/>
        </a:spcBef>
        <a:buFont typeface="Arial" pitchFamily="34" charset="0"/>
        <a:buNone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6956" indent="-256956" algn="l" defTabSz="1088284" rtl="0" eaLnBrk="1" latinLnBrk="0" hangingPunct="1">
        <a:spcBef>
          <a:spcPts val="714"/>
        </a:spcBef>
        <a:buClr>
          <a:srgbClr val="5BC6E8"/>
        </a:buClr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1415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712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283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28537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542449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1799525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2056600" indent="-257075" algn="l" defTabSz="1088284" rtl="0" eaLnBrk="1" latinLnBrk="0" hangingPunct="1">
        <a:spcBef>
          <a:spcPts val="714"/>
        </a:spcBef>
        <a:buClr>
          <a:srgbClr val="5BC6E8"/>
        </a:buClr>
        <a:buFont typeface="Verdana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8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2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69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10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52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994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36" algn="l" defTabSz="108828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website-files.com/5f689f82910c6b4f1ffb855b/611ca5e8e2c55ee88e986bde_BankStatementAutomationGuide.pdf" TargetMode="External"/><Relationship Id="rId7" Type="http://schemas.openxmlformats.org/officeDocument/2006/relationships/hyperlink" Target="https://datasemantics.co/10-important-banking-processes-to-automate-with-rpa-in-2021/" TargetMode="External"/><Relationship Id="rId2" Type="http://schemas.openxmlformats.org/officeDocument/2006/relationships/hyperlink" Target="https://automationedge.com/blogs/robotic-process-automation-rpa-in-banking-indust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omsonreuters.com/en/press-releases/2016/may/thomson-reuters-2016-know-your-customer-surveys.html" TargetMode="External"/><Relationship Id="rId5" Type="http://schemas.openxmlformats.org/officeDocument/2006/relationships/hyperlink" Target="https://home.kpmg/be/en/home/insights/2020/09/ta-key-challenges-of-intelligent-document-processing.html" TargetMode="External"/><Relationship Id="rId4" Type="http://schemas.openxmlformats.org/officeDocument/2006/relationships/hyperlink" Target="https://towardsdatascience.com/how-important-is-data-for-your-business-c15a35c6935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2400">
                <a:ea typeface="+mj-lt"/>
                <a:cs typeface="+mj-lt"/>
              </a:rPr>
              <a:t>AI Document processing for automating business process</a:t>
            </a:r>
            <a:endParaRPr lang="en-AU" sz="2400">
              <a:ea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Verdana"/>
                <a:cs typeface="Arial"/>
              </a:rPr>
              <a:t>TEAM – DB KRONOS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MARCH 2022</a:t>
            </a:r>
            <a:endParaRPr lang="en-AU"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68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754" y="399007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competing solutions in this space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0BFD8FC-B579-41DD-9633-07B5B40B37A0}"/>
              </a:ext>
            </a:extLst>
          </p:cNvPr>
          <p:cNvSpPr/>
          <p:nvPr/>
        </p:nvSpPr>
        <p:spPr>
          <a:xfrm>
            <a:off x="2386893" y="1616105"/>
            <a:ext cx="2106740" cy="2010103"/>
          </a:xfrm>
          <a:prstGeom prst="flowChartConnector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BM logo and symbol, meaning, history, PNG">
            <a:extLst>
              <a:ext uri="{FF2B5EF4-FFF2-40B4-BE49-F238E27FC236}">
                <a16:creationId xmlns:a16="http://schemas.microsoft.com/office/drawing/2014/main" id="{736CC42B-2800-40E4-877A-E4D952D0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90" y="2352317"/>
            <a:ext cx="998233" cy="5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9072F3D-84D1-452C-A3A4-55C4C07E9F2A}"/>
              </a:ext>
            </a:extLst>
          </p:cNvPr>
          <p:cNvSpPr/>
          <p:nvPr/>
        </p:nvSpPr>
        <p:spPr>
          <a:xfrm>
            <a:off x="5042630" y="1616104"/>
            <a:ext cx="2106741" cy="2010103"/>
          </a:xfrm>
          <a:prstGeom prst="flowChartConnector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B4A9800-C2F1-40A1-A222-1F75792AAFA3}"/>
              </a:ext>
            </a:extLst>
          </p:cNvPr>
          <p:cNvSpPr/>
          <p:nvPr/>
        </p:nvSpPr>
        <p:spPr>
          <a:xfrm>
            <a:off x="7698368" y="1616104"/>
            <a:ext cx="2229352" cy="2010103"/>
          </a:xfrm>
          <a:prstGeom prst="flowChartConnector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0" name="Picture 10" descr="Digital Transformation Platform, Low Code, BPM - Newgen">
            <a:extLst>
              <a:ext uri="{FF2B5EF4-FFF2-40B4-BE49-F238E27FC236}">
                <a16:creationId xmlns:a16="http://schemas.microsoft.com/office/drawing/2014/main" id="{91F05051-13B3-4842-8ED4-A5C345B9F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11905" r="19759" b="22939"/>
          <a:stretch/>
        </p:blipFill>
        <p:spPr bwMode="auto">
          <a:xfrm>
            <a:off x="5523219" y="2121364"/>
            <a:ext cx="1145562" cy="8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iPath - Wikipedia">
            <a:extLst>
              <a:ext uri="{FF2B5EF4-FFF2-40B4-BE49-F238E27FC236}">
                <a16:creationId xmlns:a16="http://schemas.microsoft.com/office/drawing/2014/main" id="{8076AEDE-228B-4EE5-B8CB-4C31298D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03" y="2360096"/>
            <a:ext cx="1147082" cy="4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ringML - Crunchbase Company Profile &amp; Funding">
            <a:extLst>
              <a:ext uri="{FF2B5EF4-FFF2-40B4-BE49-F238E27FC236}">
                <a16:creationId xmlns:a16="http://schemas.microsoft.com/office/drawing/2014/main" id="{C3F80341-3649-4EA4-A121-C9142F7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80" y="4321705"/>
            <a:ext cx="1379966" cy="13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ian Corporation - Wikipedia">
            <a:extLst>
              <a:ext uri="{FF2B5EF4-FFF2-40B4-BE49-F238E27FC236}">
                <a16:creationId xmlns:a16="http://schemas.microsoft.com/office/drawing/2014/main" id="{C3F5B08E-0ED5-499D-AD57-0C936E47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8" y="4675932"/>
            <a:ext cx="1700212" cy="67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3A6255E-A026-4058-9CC0-173468AB83C9}"/>
              </a:ext>
            </a:extLst>
          </p:cNvPr>
          <p:cNvSpPr/>
          <p:nvPr/>
        </p:nvSpPr>
        <p:spPr>
          <a:xfrm>
            <a:off x="3656893" y="4006637"/>
            <a:ext cx="2106740" cy="2010103"/>
          </a:xfrm>
          <a:prstGeom prst="flowChartConnector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5502B4B-1274-4368-9245-9A85A2F4FE8E}"/>
              </a:ext>
            </a:extLst>
          </p:cNvPr>
          <p:cNvSpPr/>
          <p:nvPr/>
        </p:nvSpPr>
        <p:spPr>
          <a:xfrm>
            <a:off x="6404404" y="3998170"/>
            <a:ext cx="2106740" cy="2010103"/>
          </a:xfrm>
          <a:prstGeom prst="flowChartConnector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3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0" y="254002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WHAT MAKES US DIFFERENT?</a:t>
            </a:r>
            <a:endParaRPr lang="en-US"/>
          </a:p>
        </p:txBody>
      </p:sp>
      <p:sp>
        <p:nvSpPr>
          <p:cNvPr id="5" name="Octagon 4">
            <a:extLst>
              <a:ext uri="{FF2B5EF4-FFF2-40B4-BE49-F238E27FC236}">
                <a16:creationId xmlns:a16="http://schemas.microsoft.com/office/drawing/2014/main" id="{33FC766D-6F41-4AD5-9829-ACCE012185AC}"/>
              </a:ext>
            </a:extLst>
          </p:cNvPr>
          <p:cNvSpPr/>
          <p:nvPr/>
        </p:nvSpPr>
        <p:spPr>
          <a:xfrm>
            <a:off x="756745" y="1270152"/>
            <a:ext cx="1840801" cy="1466193"/>
          </a:xfrm>
          <a:prstGeom prst="octagon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op 10 Text To Speech Software For eLearning">
            <a:extLst>
              <a:ext uri="{FF2B5EF4-FFF2-40B4-BE49-F238E27FC236}">
                <a16:creationId xmlns:a16="http://schemas.microsoft.com/office/drawing/2014/main" id="{F6B43736-99E4-4D9D-95D4-61B1B7B67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5" t="18593" r="10374" b="7942"/>
          <a:stretch/>
        </p:blipFill>
        <p:spPr bwMode="auto">
          <a:xfrm>
            <a:off x="992392" y="1598600"/>
            <a:ext cx="1431733" cy="8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583490-703F-49C5-97C0-CDE5B6D41520}"/>
              </a:ext>
            </a:extLst>
          </p:cNvPr>
          <p:cNvCxnSpPr>
            <a:stCxn id="5" idx="7"/>
          </p:cNvCxnSpPr>
          <p:nvPr/>
        </p:nvCxnSpPr>
        <p:spPr>
          <a:xfrm>
            <a:off x="2168113" y="1270152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F92AC7-A1B6-44EC-BC4E-11E69C197797}"/>
              </a:ext>
            </a:extLst>
          </p:cNvPr>
          <p:cNvCxnSpPr>
            <a:stCxn id="5" idx="2"/>
          </p:cNvCxnSpPr>
          <p:nvPr/>
        </p:nvCxnSpPr>
        <p:spPr>
          <a:xfrm>
            <a:off x="2168113" y="2736345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501030-7AB6-40BC-A622-CA1286346490}"/>
              </a:ext>
            </a:extLst>
          </p:cNvPr>
          <p:cNvCxnSpPr/>
          <p:nvPr/>
        </p:nvCxnSpPr>
        <p:spPr>
          <a:xfrm>
            <a:off x="5671822" y="1270152"/>
            <a:ext cx="0" cy="1466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9DC007-0D52-4592-9AFF-A93D7B9F77A2}"/>
              </a:ext>
            </a:extLst>
          </p:cNvPr>
          <p:cNvSpPr txBox="1"/>
          <p:nvPr/>
        </p:nvSpPr>
        <p:spPr>
          <a:xfrm>
            <a:off x="2990871" y="1387271"/>
            <a:ext cx="275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</a:rPr>
              <a:t>Text to Speech</a:t>
            </a:r>
            <a:endParaRPr lang="en-US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2B6761-F556-457B-BC64-3993ED8D3B93}"/>
              </a:ext>
            </a:extLst>
          </p:cNvPr>
          <p:cNvSpPr txBox="1"/>
          <p:nvPr/>
        </p:nvSpPr>
        <p:spPr>
          <a:xfrm>
            <a:off x="2919395" y="1853439"/>
            <a:ext cx="2937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>
                    <a:lumMod val="50000"/>
                  </a:schemeClr>
                </a:solidFill>
              </a:rPr>
              <a:t>Support for visually challenged staff members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Octagon 26">
            <a:extLst>
              <a:ext uri="{FF2B5EF4-FFF2-40B4-BE49-F238E27FC236}">
                <a16:creationId xmlns:a16="http://schemas.microsoft.com/office/drawing/2014/main" id="{65BE9393-6D48-4D7F-85E4-79038FA91AAA}"/>
              </a:ext>
            </a:extLst>
          </p:cNvPr>
          <p:cNvSpPr/>
          <p:nvPr/>
        </p:nvSpPr>
        <p:spPr>
          <a:xfrm>
            <a:off x="736927" y="3105677"/>
            <a:ext cx="1876384" cy="1466193"/>
          </a:xfrm>
          <a:prstGeom prst="octagon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A3952-EB49-4B7B-8473-A29CC4D36D12}"/>
              </a:ext>
            </a:extLst>
          </p:cNvPr>
          <p:cNvCxnSpPr>
            <a:stCxn id="27" idx="7"/>
          </p:cNvCxnSpPr>
          <p:nvPr/>
        </p:nvCxnSpPr>
        <p:spPr>
          <a:xfrm>
            <a:off x="2183878" y="3105677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8DEB69-FE74-4FB5-B43F-306A3FC72FEB}"/>
              </a:ext>
            </a:extLst>
          </p:cNvPr>
          <p:cNvCxnSpPr>
            <a:stCxn id="27" idx="2"/>
          </p:cNvCxnSpPr>
          <p:nvPr/>
        </p:nvCxnSpPr>
        <p:spPr>
          <a:xfrm>
            <a:off x="2183878" y="4571870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99345D-63B7-4F7B-AF84-77BA7DE632A6}"/>
              </a:ext>
            </a:extLst>
          </p:cNvPr>
          <p:cNvCxnSpPr/>
          <p:nvPr/>
        </p:nvCxnSpPr>
        <p:spPr>
          <a:xfrm>
            <a:off x="5687587" y="3105677"/>
            <a:ext cx="0" cy="1466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E55FC5-7716-480F-AB51-0ABEE72618D3}"/>
              </a:ext>
            </a:extLst>
          </p:cNvPr>
          <p:cNvSpPr txBox="1"/>
          <p:nvPr/>
        </p:nvSpPr>
        <p:spPr>
          <a:xfrm>
            <a:off x="3102045" y="3222796"/>
            <a:ext cx="280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</a:rPr>
              <a:t>Annotations</a:t>
            </a:r>
            <a:endParaRPr lang="en-US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FDE14-BED2-44B9-AA97-5E83DAAE7780}"/>
              </a:ext>
            </a:extLst>
          </p:cNvPr>
          <p:cNvSpPr txBox="1"/>
          <p:nvPr/>
        </p:nvSpPr>
        <p:spPr>
          <a:xfrm>
            <a:off x="2786732" y="3735890"/>
            <a:ext cx="2994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>
                    <a:lumMod val="50000"/>
                  </a:schemeClr>
                </a:solidFill>
              </a:rPr>
              <a:t>Highlighting the key fields for easy readability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Octagon 33">
            <a:extLst>
              <a:ext uri="{FF2B5EF4-FFF2-40B4-BE49-F238E27FC236}">
                <a16:creationId xmlns:a16="http://schemas.microsoft.com/office/drawing/2014/main" id="{A6EB1DFD-095F-4238-9C0A-9F0B000AE0F6}"/>
              </a:ext>
            </a:extLst>
          </p:cNvPr>
          <p:cNvSpPr/>
          <p:nvPr/>
        </p:nvSpPr>
        <p:spPr>
          <a:xfrm>
            <a:off x="3547860" y="4899862"/>
            <a:ext cx="1907915" cy="1466193"/>
          </a:xfrm>
          <a:prstGeom prst="octagon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6EC40B-5431-48ED-8F03-349BB2FE140A}"/>
              </a:ext>
            </a:extLst>
          </p:cNvPr>
          <p:cNvCxnSpPr>
            <a:stCxn id="34" idx="7"/>
          </p:cNvCxnSpPr>
          <p:nvPr/>
        </p:nvCxnSpPr>
        <p:spPr>
          <a:xfrm>
            <a:off x="5026342" y="4899862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39538-A653-455F-990F-C6872F74A5E0}"/>
              </a:ext>
            </a:extLst>
          </p:cNvPr>
          <p:cNvCxnSpPr>
            <a:stCxn id="34" idx="2"/>
          </p:cNvCxnSpPr>
          <p:nvPr/>
        </p:nvCxnSpPr>
        <p:spPr>
          <a:xfrm>
            <a:off x="5026342" y="6366055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FE5F52-1EC1-46A2-949B-8DA1A8909196}"/>
              </a:ext>
            </a:extLst>
          </p:cNvPr>
          <p:cNvCxnSpPr/>
          <p:nvPr/>
        </p:nvCxnSpPr>
        <p:spPr>
          <a:xfrm>
            <a:off x="8530051" y="4899862"/>
            <a:ext cx="0" cy="1466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0C7752D-3234-440D-9730-18BDB71342AF}"/>
              </a:ext>
            </a:extLst>
          </p:cNvPr>
          <p:cNvSpPr txBox="1"/>
          <p:nvPr/>
        </p:nvSpPr>
        <p:spPr>
          <a:xfrm>
            <a:off x="5754962" y="5016981"/>
            <a:ext cx="28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</a:rPr>
              <a:t>Confidence Score</a:t>
            </a:r>
            <a:endParaRPr lang="en-US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C11001-B837-456A-953E-5E476CB6DBA6}"/>
              </a:ext>
            </a:extLst>
          </p:cNvPr>
          <p:cNvSpPr txBox="1"/>
          <p:nvPr/>
        </p:nvSpPr>
        <p:spPr>
          <a:xfrm>
            <a:off x="5508745" y="5337575"/>
            <a:ext cx="3044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>
                    <a:lumMod val="50000"/>
                  </a:schemeClr>
                </a:solidFill>
              </a:rPr>
              <a:t>Over 99% confidence score achieved that eliminates any false positives/negatives.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Octagon 40">
            <a:extLst>
              <a:ext uri="{FF2B5EF4-FFF2-40B4-BE49-F238E27FC236}">
                <a16:creationId xmlns:a16="http://schemas.microsoft.com/office/drawing/2014/main" id="{C78C9643-E95F-4E0F-8241-DA71B04B04E5}"/>
              </a:ext>
            </a:extLst>
          </p:cNvPr>
          <p:cNvSpPr/>
          <p:nvPr/>
        </p:nvSpPr>
        <p:spPr>
          <a:xfrm>
            <a:off x="5993671" y="1270152"/>
            <a:ext cx="1932619" cy="1466193"/>
          </a:xfrm>
          <a:prstGeom prst="octagon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EF2ACA-401B-4FDC-B1AC-9CD87CF0CF1E}"/>
              </a:ext>
            </a:extLst>
          </p:cNvPr>
          <p:cNvCxnSpPr>
            <a:stCxn id="41" idx="7"/>
          </p:cNvCxnSpPr>
          <p:nvPr/>
        </p:nvCxnSpPr>
        <p:spPr>
          <a:xfrm>
            <a:off x="7496857" y="1270152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04F133-CAAF-41B3-97FC-99FA76820F0D}"/>
              </a:ext>
            </a:extLst>
          </p:cNvPr>
          <p:cNvCxnSpPr>
            <a:stCxn id="41" idx="2"/>
          </p:cNvCxnSpPr>
          <p:nvPr/>
        </p:nvCxnSpPr>
        <p:spPr>
          <a:xfrm>
            <a:off x="7496857" y="2736345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A7CE00-CEA9-4591-82B5-AD97AA214D60}"/>
              </a:ext>
            </a:extLst>
          </p:cNvPr>
          <p:cNvCxnSpPr/>
          <p:nvPr/>
        </p:nvCxnSpPr>
        <p:spPr>
          <a:xfrm>
            <a:off x="11000566" y="1270152"/>
            <a:ext cx="0" cy="1466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A8EBC5-3C3A-4AC5-93F0-4B466A997C4D}"/>
              </a:ext>
            </a:extLst>
          </p:cNvPr>
          <p:cNvSpPr txBox="1"/>
          <p:nvPr/>
        </p:nvSpPr>
        <p:spPr>
          <a:xfrm>
            <a:off x="8331898" y="1413932"/>
            <a:ext cx="288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</a:rPr>
              <a:t>Chatbot</a:t>
            </a:r>
            <a:endParaRPr lang="en-US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9A01-6822-4047-A033-769133113BF7}"/>
              </a:ext>
            </a:extLst>
          </p:cNvPr>
          <p:cNvSpPr txBox="1"/>
          <p:nvPr/>
        </p:nvSpPr>
        <p:spPr>
          <a:xfrm>
            <a:off x="8234286" y="1803194"/>
            <a:ext cx="308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>
                    <a:lumMod val="50000"/>
                  </a:schemeClr>
                </a:solidFill>
              </a:rPr>
              <a:t>Helps find required data easily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Octagon 54">
            <a:extLst>
              <a:ext uri="{FF2B5EF4-FFF2-40B4-BE49-F238E27FC236}">
                <a16:creationId xmlns:a16="http://schemas.microsoft.com/office/drawing/2014/main" id="{60017B5A-D16C-4CF6-AA11-111BC3FE0432}"/>
              </a:ext>
            </a:extLst>
          </p:cNvPr>
          <p:cNvSpPr/>
          <p:nvPr/>
        </p:nvSpPr>
        <p:spPr>
          <a:xfrm>
            <a:off x="6030459" y="3064792"/>
            <a:ext cx="1932619" cy="1466193"/>
          </a:xfrm>
          <a:prstGeom prst="octagon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102865-BA56-455C-BB9C-A3E3C8D12FEC}"/>
              </a:ext>
            </a:extLst>
          </p:cNvPr>
          <p:cNvCxnSpPr>
            <a:stCxn id="55" idx="7"/>
          </p:cNvCxnSpPr>
          <p:nvPr/>
        </p:nvCxnSpPr>
        <p:spPr>
          <a:xfrm>
            <a:off x="7533645" y="3064792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3ECA85-D02B-406E-91DB-8FCF982CA4DE}"/>
              </a:ext>
            </a:extLst>
          </p:cNvPr>
          <p:cNvCxnSpPr>
            <a:stCxn id="55" idx="2"/>
          </p:cNvCxnSpPr>
          <p:nvPr/>
        </p:nvCxnSpPr>
        <p:spPr>
          <a:xfrm>
            <a:off x="7533645" y="4530985"/>
            <a:ext cx="35037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7070CC-0754-4ADB-AC89-230C04E0A36A}"/>
              </a:ext>
            </a:extLst>
          </p:cNvPr>
          <p:cNvCxnSpPr/>
          <p:nvPr/>
        </p:nvCxnSpPr>
        <p:spPr>
          <a:xfrm>
            <a:off x="11037354" y="3064792"/>
            <a:ext cx="0" cy="1466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D99960E-F174-46B5-AC3A-C95C2809B31D}"/>
              </a:ext>
            </a:extLst>
          </p:cNvPr>
          <p:cNvSpPr txBox="1"/>
          <p:nvPr/>
        </p:nvSpPr>
        <p:spPr>
          <a:xfrm>
            <a:off x="8234286" y="3181911"/>
            <a:ext cx="288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75000"/>
                  </a:schemeClr>
                </a:solidFill>
              </a:rPr>
              <a:t>Multilingual</a:t>
            </a:r>
            <a:endParaRPr lang="en-US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5DF482-E12E-4104-9DA3-3E317287FBB1}"/>
              </a:ext>
            </a:extLst>
          </p:cNvPr>
          <p:cNvSpPr txBox="1"/>
          <p:nvPr/>
        </p:nvSpPr>
        <p:spPr>
          <a:xfrm>
            <a:off x="8186559" y="3581992"/>
            <a:ext cx="3084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>
                    <a:lumMod val="50000"/>
                  </a:schemeClr>
                </a:solidFill>
              </a:rPr>
              <a:t>Support for various languages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Identity card Aadhaar card verification AI | The Startup">
            <a:extLst>
              <a:ext uri="{FF2B5EF4-FFF2-40B4-BE49-F238E27FC236}">
                <a16:creationId xmlns:a16="http://schemas.microsoft.com/office/drawing/2014/main" id="{919F1601-B754-4D61-8779-0CCD1237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99" y="3549735"/>
            <a:ext cx="1716465" cy="59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6" descr="The importance of confidence scores | Analytics Magazine">
            <a:extLst>
              <a:ext uri="{FF2B5EF4-FFF2-40B4-BE49-F238E27FC236}">
                <a16:creationId xmlns:a16="http://schemas.microsoft.com/office/drawing/2014/main" id="{A2424C29-D1B4-4934-843D-E4543756D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3507"/>
          <a:stretch/>
        </p:blipFill>
        <p:spPr bwMode="auto">
          <a:xfrm>
            <a:off x="3762635" y="5224168"/>
            <a:ext cx="1472424" cy="8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hatbots: The Complete Guide to Chatbots for Work - Capacity">
            <a:extLst>
              <a:ext uri="{FF2B5EF4-FFF2-40B4-BE49-F238E27FC236}">
                <a16:creationId xmlns:a16="http://schemas.microsoft.com/office/drawing/2014/main" id="{4FB9C7FE-0299-4BDA-8EAB-48914E77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44" y="1556430"/>
            <a:ext cx="1391056" cy="8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ultilingual Customer Support: Here's What You Need to Know">
            <a:extLst>
              <a:ext uri="{FF2B5EF4-FFF2-40B4-BE49-F238E27FC236}">
                <a16:creationId xmlns:a16="http://schemas.microsoft.com/office/drawing/2014/main" id="{B132A5D1-2EB6-4CE7-AB82-07271865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933" y="3352589"/>
            <a:ext cx="1538307" cy="8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9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0" y="355597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Your team composition and member roles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73D02-1316-4E55-8E91-0483E26FCD5D}"/>
              </a:ext>
            </a:extLst>
          </p:cNvPr>
          <p:cNvSpPr txBox="1"/>
          <p:nvPr/>
        </p:nvSpPr>
        <p:spPr>
          <a:xfrm>
            <a:off x="873601" y="1564640"/>
            <a:ext cx="1114552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Rajesh Divekar. - Team Lead</a:t>
            </a:r>
          </a:p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Lalit Kumaar </a:t>
            </a:r>
            <a:r>
              <a:rPr lang="en-IN" err="1">
                <a:ea typeface="Verdana"/>
              </a:rPr>
              <a:t>Chanchlane</a:t>
            </a:r>
            <a:r>
              <a:rPr lang="en-IN">
                <a:ea typeface="Verdana"/>
              </a:rPr>
              <a:t>. - Architect / Developer</a:t>
            </a:r>
          </a:p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Simarpreet Singh. - Lead Developer</a:t>
            </a:r>
          </a:p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Komal </a:t>
            </a:r>
            <a:r>
              <a:rPr lang="en-IN" err="1">
                <a:ea typeface="Verdana"/>
              </a:rPr>
              <a:t>Hukmatani</a:t>
            </a:r>
            <a:r>
              <a:rPr lang="en-IN">
                <a:ea typeface="Verdana"/>
              </a:rPr>
              <a:t>. - Developer</a:t>
            </a:r>
          </a:p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Tania </a:t>
            </a:r>
            <a:r>
              <a:rPr lang="en-IN" err="1">
                <a:ea typeface="Verdana"/>
              </a:rPr>
              <a:t>Rajabally</a:t>
            </a:r>
            <a:r>
              <a:rPr lang="en-IN">
                <a:ea typeface="Verdana"/>
              </a:rPr>
              <a:t>. - Developer</a:t>
            </a:r>
          </a:p>
          <a:p>
            <a:pPr marL="285750" indent="-285750">
              <a:buFont typeface="Wingdings"/>
              <a:buChar char="Ø"/>
            </a:pPr>
            <a:r>
              <a:rPr lang="en-IN">
                <a:ea typeface="Verdana"/>
              </a:rPr>
              <a:t>Rahul Nair. - Developer</a:t>
            </a:r>
          </a:p>
          <a:p>
            <a:endParaRPr lang="en-IN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5408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B39B-E6C0-4E21-8792-F9C050A9097E}"/>
              </a:ext>
            </a:extLst>
          </p:cNvPr>
          <p:cNvSpPr txBox="1"/>
          <p:nvPr/>
        </p:nvSpPr>
        <p:spPr>
          <a:xfrm>
            <a:off x="873601" y="1818640"/>
            <a:ext cx="1066730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bg1">
                    <a:lumMod val="50000"/>
                  </a:schemeClr>
                </a:solidFill>
                <a:ea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https://automationedge.com/blogs/robotic-process-automation-rpa-in-banking-industry/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bg1">
                    <a:lumMod val="50000"/>
                  </a:schemeClr>
                </a:solidFill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https://assets.website-files.com/5f689f82910c6b4f1ffb855b/611ca5e8e2c55ee88e986bde_BankStatementAutomationGuide.pdf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u="sng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https://towardsdatascience.com/how-important-is-data-for-your-business-c15a35c6935e</a:t>
            </a:r>
            <a:endParaRPr lang="en-US" sz="1800">
              <a:solidFill>
                <a:schemeClr val="bg1">
                  <a:lumMod val="50000"/>
                </a:schemeClr>
              </a:solidFill>
              <a:effectLst/>
              <a:ea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u="sng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https://home.kpmg/be/en/home/insights/2020/09/ta-key-challenges-of-intelligent-document-processing.html</a:t>
            </a:r>
            <a:endParaRPr lang="en-US" sz="1800">
              <a:solidFill>
                <a:schemeClr val="bg1">
                  <a:lumMod val="50000"/>
                </a:schemeClr>
              </a:solidFill>
              <a:effectLst/>
              <a:ea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bg1">
                    <a:lumMod val="50000"/>
                  </a:schemeClr>
                </a:solidFill>
                <a:ea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https://www.thomsonreuters.com/en/press-releases/2016/may/thomson-reuters-2016-know-your-customer-surveys.html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bg1">
                    <a:lumMod val="50000"/>
                  </a:schemeClr>
                </a:solidFill>
                <a:ea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https://datasemantics.co/10-important-banking-processes-to-automate-with-rpa-in-2021/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802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1286" y="3301560"/>
            <a:ext cx="7309429" cy="766800"/>
          </a:xfrm>
        </p:spPr>
        <p:txBody>
          <a:bodyPr/>
          <a:lstStyle/>
          <a:p>
            <a:r>
              <a:rPr lang="en-US"/>
              <a:t>Thank you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10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B66656-F247-4A4F-A1ED-1669B5FBC118}"/>
              </a:ext>
            </a:extLst>
          </p:cNvPr>
          <p:cNvSpPr/>
          <p:nvPr/>
        </p:nvSpPr>
        <p:spPr>
          <a:xfrm>
            <a:off x="743158" y="3271858"/>
            <a:ext cx="2368732" cy="2481943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ea typeface="Verdana"/>
                <a:cs typeface="Arial"/>
              </a:rPr>
              <a:t>Problems with manual Document Processing</a:t>
            </a:r>
            <a:endParaRPr lang="en-US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DC1A6-3562-4C4C-AA6B-A8895A8EDE98}"/>
              </a:ext>
            </a:extLst>
          </p:cNvPr>
          <p:cNvSpPr txBox="1"/>
          <p:nvPr/>
        </p:nvSpPr>
        <p:spPr>
          <a:xfrm>
            <a:off x="708628" y="4124701"/>
            <a:ext cx="242566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4000">
                <a:solidFill>
                  <a:srgbClr val="C00000"/>
                </a:solidFill>
              </a:rPr>
              <a:t>~$320 </a:t>
            </a:r>
            <a:r>
              <a:rPr lang="en-IN" sz="2000">
                <a:solidFill>
                  <a:srgbClr val="C00000"/>
                </a:solidFill>
              </a:rPr>
              <a:t>Bn</a:t>
            </a:r>
            <a:endParaRPr lang="en-US" sz="200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6A1C9-9A2E-42A5-8D92-ED1D06220FB9}"/>
              </a:ext>
            </a:extLst>
          </p:cNvPr>
          <p:cNvSpPr txBox="1"/>
          <p:nvPr/>
        </p:nvSpPr>
        <p:spPr>
          <a:xfrm>
            <a:off x="944663" y="4974494"/>
            <a:ext cx="20489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/>
              </a:rPr>
              <a:t>Compliance </a:t>
            </a:r>
            <a:r>
              <a:rPr lang="en-IN" sz="1200" b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/>
              </a:rPr>
              <a:t>operation costs/fines</a:t>
            </a:r>
            <a:r>
              <a:rPr lang="en-IN"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/>
              </a:rPr>
              <a:t> paid over the last decade</a:t>
            </a:r>
            <a:endParaRPr lang="en-US" sz="120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07459C-0BF7-4CFC-BE04-8744DB49D9AC}"/>
              </a:ext>
            </a:extLst>
          </p:cNvPr>
          <p:cNvSpPr/>
          <p:nvPr/>
        </p:nvSpPr>
        <p:spPr>
          <a:xfrm>
            <a:off x="6265101" y="3291569"/>
            <a:ext cx="2368732" cy="2481943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994119-1F75-43A5-B590-67483E0E0E6C}"/>
              </a:ext>
            </a:extLst>
          </p:cNvPr>
          <p:cNvSpPr txBox="1"/>
          <p:nvPr/>
        </p:nvSpPr>
        <p:spPr>
          <a:xfrm>
            <a:off x="6924173" y="4144411"/>
            <a:ext cx="120097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4000">
                <a:solidFill>
                  <a:srgbClr val="C00000"/>
                </a:solidFill>
              </a:rPr>
              <a:t>70</a:t>
            </a:r>
            <a:r>
              <a:rPr lang="en-IN" sz="2000">
                <a:solidFill>
                  <a:srgbClr val="C00000"/>
                </a:solidFill>
              </a:rPr>
              <a:t> %</a:t>
            </a:r>
            <a:endParaRPr lang="en-US" sz="20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EAC9E-18FC-40BD-B163-2796406BF9FB}"/>
              </a:ext>
            </a:extLst>
          </p:cNvPr>
          <p:cNvSpPr txBox="1"/>
          <p:nvPr/>
        </p:nvSpPr>
        <p:spPr>
          <a:xfrm>
            <a:off x="6424987" y="4995378"/>
            <a:ext cx="204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 pitchFamily="34" charset="0"/>
              </a:rPr>
              <a:t>Manual efforts required for document processing</a:t>
            </a:r>
            <a:endParaRPr lang="en-US" sz="120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485967-2244-4B35-8031-5A7CDD5D7E5F}"/>
              </a:ext>
            </a:extLst>
          </p:cNvPr>
          <p:cNvSpPr/>
          <p:nvPr/>
        </p:nvSpPr>
        <p:spPr>
          <a:xfrm>
            <a:off x="9089886" y="3291569"/>
            <a:ext cx="2368732" cy="2481943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3F36A-31D7-4AB3-B78F-C5BC545F80C6}"/>
              </a:ext>
            </a:extLst>
          </p:cNvPr>
          <p:cNvSpPr txBox="1"/>
          <p:nvPr/>
        </p:nvSpPr>
        <p:spPr>
          <a:xfrm>
            <a:off x="9328417" y="5053113"/>
            <a:ext cx="204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 pitchFamily="34" charset="0"/>
              </a:rPr>
              <a:t>Error introduced due to manual intervention</a:t>
            </a:r>
            <a:endParaRPr lang="en-US" sz="120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FB59A7-D4AE-4AE8-888C-49F96DEECF7B}"/>
              </a:ext>
            </a:extLst>
          </p:cNvPr>
          <p:cNvSpPr txBox="1"/>
          <p:nvPr/>
        </p:nvSpPr>
        <p:spPr>
          <a:xfrm>
            <a:off x="9705826" y="4209374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>
                <a:solidFill>
                  <a:srgbClr val="C00000"/>
                </a:solidFill>
              </a:rPr>
              <a:t>30</a:t>
            </a:r>
            <a:r>
              <a:rPr lang="en-IN" sz="2000">
                <a:solidFill>
                  <a:srgbClr val="C00000"/>
                </a:solidFill>
              </a:rPr>
              <a:t> %</a:t>
            </a:r>
            <a:endParaRPr lang="en-US" sz="2000">
              <a:solidFill>
                <a:srgbClr val="C00000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728953E-A443-4597-AA76-9377A0A731F4}"/>
              </a:ext>
            </a:extLst>
          </p:cNvPr>
          <p:cNvSpPr/>
          <p:nvPr/>
        </p:nvSpPr>
        <p:spPr>
          <a:xfrm>
            <a:off x="3440316" y="3291569"/>
            <a:ext cx="2368732" cy="2481943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5A94DB-8411-4A56-8DFE-34A5C075307D}"/>
              </a:ext>
            </a:extLst>
          </p:cNvPr>
          <p:cNvSpPr txBox="1"/>
          <p:nvPr/>
        </p:nvSpPr>
        <p:spPr>
          <a:xfrm>
            <a:off x="3600202" y="5051295"/>
            <a:ext cx="204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j-ea"/>
                <a:cs typeface="Arial" pitchFamily="34" charset="0"/>
              </a:rPr>
              <a:t>Delay observed in turn around time (TAT)</a:t>
            </a:r>
            <a:endParaRPr lang="en-US" sz="120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C2A87D-436C-4202-82DC-D18E7E2E9A97}"/>
              </a:ext>
            </a:extLst>
          </p:cNvPr>
          <p:cNvSpPr txBox="1"/>
          <p:nvPr/>
        </p:nvSpPr>
        <p:spPr>
          <a:xfrm>
            <a:off x="4113765" y="4144412"/>
            <a:ext cx="120097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4000">
                <a:solidFill>
                  <a:srgbClr val="C00000"/>
                </a:solidFill>
              </a:rPr>
              <a:t>90</a:t>
            </a:r>
            <a:r>
              <a:rPr lang="en-IN" sz="2000">
                <a:solidFill>
                  <a:srgbClr val="C00000"/>
                </a:solidFill>
              </a:rPr>
              <a:t> %</a:t>
            </a:r>
            <a:endParaRPr lang="en-US" sz="2000">
              <a:solidFill>
                <a:srgbClr val="C00000"/>
              </a:solidFill>
            </a:endParaRPr>
          </a:p>
        </p:txBody>
      </p:sp>
      <p:pic>
        <p:nvPicPr>
          <p:cNvPr id="32" name="Graphic 31" descr="Alarm clock with solid fill">
            <a:extLst>
              <a:ext uri="{FF2B5EF4-FFF2-40B4-BE49-F238E27FC236}">
                <a16:creationId xmlns:a16="http://schemas.microsoft.com/office/drawing/2014/main" id="{0F905FF0-15EF-42EF-8A4B-F83834D3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9906" y="3463812"/>
            <a:ext cx="584776" cy="584776"/>
          </a:xfrm>
          <a:prstGeom prst="rect">
            <a:avLst/>
          </a:prstGeom>
        </p:spPr>
      </p:pic>
      <p:pic>
        <p:nvPicPr>
          <p:cNvPr id="34" name="Graphic 33" descr="Money with solid fill">
            <a:extLst>
              <a:ext uri="{FF2B5EF4-FFF2-40B4-BE49-F238E27FC236}">
                <a16:creationId xmlns:a16="http://schemas.microsoft.com/office/drawing/2014/main" id="{9FE8ED02-62B9-4F63-9807-B49996A0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137" y="3469152"/>
            <a:ext cx="515934" cy="515934"/>
          </a:xfrm>
          <a:prstGeom prst="rect">
            <a:avLst/>
          </a:prstGeom>
        </p:spPr>
      </p:pic>
      <p:pic>
        <p:nvPicPr>
          <p:cNvPr id="36" name="Graphic 35" descr="Group with solid fill">
            <a:extLst>
              <a:ext uri="{FF2B5EF4-FFF2-40B4-BE49-F238E27FC236}">
                <a16:creationId xmlns:a16="http://schemas.microsoft.com/office/drawing/2014/main" id="{87833AC3-D6A8-4FCE-B7F7-F0F9882BD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5454" y="3427098"/>
            <a:ext cx="608024" cy="608024"/>
          </a:xfrm>
          <a:prstGeom prst="rect">
            <a:avLst/>
          </a:prstGeom>
        </p:spPr>
      </p:pic>
      <p:pic>
        <p:nvPicPr>
          <p:cNvPr id="1030" name="Picture 6" descr="Human Error Icon Vector Images (over 1,000)">
            <a:extLst>
              <a:ext uri="{FF2B5EF4-FFF2-40B4-BE49-F238E27FC236}">
                <a16:creationId xmlns:a16="http://schemas.microsoft.com/office/drawing/2014/main" id="{C3341DAE-9E28-4F78-A98C-B7914939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3384195"/>
            <a:ext cx="750315" cy="78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EF300F-7ABD-472C-8311-08C36052F7BA}"/>
              </a:ext>
            </a:extLst>
          </p:cNvPr>
          <p:cNvCxnSpPr>
            <a:cxnSpLocks/>
          </p:cNvCxnSpPr>
          <p:nvPr/>
        </p:nvCxnSpPr>
        <p:spPr>
          <a:xfrm>
            <a:off x="896496" y="5925203"/>
            <a:ext cx="10233058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4942CC-187D-4B05-9870-6412CB39E4B9}"/>
              </a:ext>
            </a:extLst>
          </p:cNvPr>
          <p:cNvCxnSpPr>
            <a:cxnSpLocks/>
          </p:cNvCxnSpPr>
          <p:nvPr/>
        </p:nvCxnSpPr>
        <p:spPr>
          <a:xfrm>
            <a:off x="905194" y="6364987"/>
            <a:ext cx="1022436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683CAA2-B2C6-46EF-94EF-191D79CF9B4A}"/>
              </a:ext>
            </a:extLst>
          </p:cNvPr>
          <p:cNvSpPr txBox="1"/>
          <p:nvPr/>
        </p:nvSpPr>
        <p:spPr>
          <a:xfrm>
            <a:off x="1602626" y="596042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>
                    <a:lumMod val="50000"/>
                  </a:schemeClr>
                </a:solidFill>
              </a:rPr>
              <a:t>LEGAL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EE9CB5-5B12-4E8F-9E63-A4905BBD83D5}"/>
              </a:ext>
            </a:extLst>
          </p:cNvPr>
          <p:cNvSpPr txBox="1"/>
          <p:nvPr/>
        </p:nvSpPr>
        <p:spPr>
          <a:xfrm>
            <a:off x="3893894" y="596847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>
                    <a:lumMod val="50000"/>
                  </a:schemeClr>
                </a:solidFill>
              </a:rPr>
              <a:t>KYC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0FD1B-F35A-4D7F-BF96-E1AEF5071D39}"/>
              </a:ext>
            </a:extLst>
          </p:cNvPr>
          <p:cNvSpPr txBox="1"/>
          <p:nvPr/>
        </p:nvSpPr>
        <p:spPr>
          <a:xfrm>
            <a:off x="6602054" y="5960429"/>
            <a:ext cx="169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>
                    <a:lumMod val="50000"/>
                  </a:schemeClr>
                </a:solidFill>
              </a:rPr>
              <a:t>SETTLEMENT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FB09D-3885-457E-9E38-CE6E13CEDE5E}"/>
              </a:ext>
            </a:extLst>
          </p:cNvPr>
          <p:cNvSpPr txBox="1"/>
          <p:nvPr/>
        </p:nvSpPr>
        <p:spPr>
          <a:xfrm>
            <a:off x="4866563" y="5960429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tx1">
                    <a:lumMod val="40000"/>
                    <a:lumOff val="60000"/>
                  </a:schemeClr>
                </a:solidFill>
              </a:rPr>
              <a:t>MORTGAGE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B3C51C-93B8-4350-A263-B81F26D91974}"/>
              </a:ext>
            </a:extLst>
          </p:cNvPr>
          <p:cNvSpPr txBox="1"/>
          <p:nvPr/>
        </p:nvSpPr>
        <p:spPr>
          <a:xfrm>
            <a:off x="2700880" y="5962939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tx1">
                    <a:lumMod val="40000"/>
                    <a:lumOff val="60000"/>
                  </a:schemeClr>
                </a:solidFill>
              </a:rPr>
              <a:t>LOAN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97B2FE-70F6-474F-BD1C-CA55A09A7861}"/>
              </a:ext>
            </a:extLst>
          </p:cNvPr>
          <p:cNvSpPr txBox="1"/>
          <p:nvPr/>
        </p:nvSpPr>
        <p:spPr>
          <a:xfrm>
            <a:off x="8646082" y="5952389"/>
            <a:ext cx="17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tx1">
                    <a:lumMod val="40000"/>
                    <a:lumOff val="60000"/>
                  </a:schemeClr>
                </a:solidFill>
              </a:rPr>
              <a:t>OPERATIONS</a:t>
            </a:r>
            <a:endParaRPr lang="en-US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FE4A738A-12FC-46E8-80D3-95B011EC1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" b="8440"/>
          <a:stretch/>
        </p:blipFill>
        <p:spPr bwMode="auto">
          <a:xfrm>
            <a:off x="2358297" y="1187633"/>
            <a:ext cx="7697908" cy="184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07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are we solving the problem?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F6E5E-E379-43FF-AA77-FFCC64ACE381}"/>
              </a:ext>
            </a:extLst>
          </p:cNvPr>
          <p:cNvSpPr txBox="1"/>
          <p:nvPr/>
        </p:nvSpPr>
        <p:spPr>
          <a:xfrm>
            <a:off x="873601" y="1894598"/>
            <a:ext cx="10738556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NLP based machine learning model.</a:t>
            </a:r>
          </a:p>
          <a:p>
            <a:endParaRPr lang="en-IN">
              <a:ea typeface="Verdana"/>
            </a:endParaRPr>
          </a:p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Automated Entity Extraction.</a:t>
            </a:r>
          </a:p>
          <a:p>
            <a:endParaRPr lang="en-IN">
              <a:ea typeface="Verdana"/>
            </a:endParaRPr>
          </a:p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Automated annotations which will enable easy traceability.</a:t>
            </a:r>
          </a:p>
          <a:p>
            <a:endParaRPr lang="en-IN">
              <a:ea typeface="Verdana"/>
            </a:endParaRPr>
          </a:p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Supports documents in format like images, pdf.</a:t>
            </a:r>
          </a:p>
          <a:p>
            <a:endParaRPr lang="en-IN">
              <a:ea typeface="Verdana"/>
            </a:endParaRPr>
          </a:p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OCR capability.</a:t>
            </a:r>
          </a:p>
          <a:p>
            <a:endParaRPr lang="en-IN">
              <a:ea typeface="Verdana"/>
            </a:endParaRPr>
          </a:p>
          <a:p>
            <a:pPr marL="285750" indent="-285750">
              <a:buFont typeface="Wingdings"/>
              <a:buChar char="§"/>
            </a:pPr>
            <a:r>
              <a:rPr lang="en-IN">
                <a:ea typeface="Verdana"/>
              </a:rPr>
              <a:t>Supports various outputs including text, audio.</a:t>
            </a:r>
          </a:p>
          <a:p>
            <a:endParaRPr lang="en-IN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3304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0" y="264162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What data would you need to make it work and from whom/where?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59315-94FE-4E12-9C43-19A65B7D0265}"/>
              </a:ext>
            </a:extLst>
          </p:cNvPr>
          <p:cNvSpPr txBox="1"/>
          <p:nvPr/>
        </p:nvSpPr>
        <p:spPr>
          <a:xfrm>
            <a:off x="871900" y="5670508"/>
            <a:ext cx="1022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Company House Public Datasets including forms, manuals, presentations, etc available with above documents</a:t>
            </a:r>
          </a:p>
          <a:p>
            <a:pPr algn="ctr"/>
            <a:r>
              <a:rPr lang="en-US"/>
              <a:t>https://find-and-update.company-information.service.gov.uk/company/00066549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CBE3A0-CBFE-4F26-BCA6-4CD63B1E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9" y="1464486"/>
            <a:ext cx="3175635" cy="39290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C5C83C-B47B-4F56-A2DD-5F00AB73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13" y="1464486"/>
            <a:ext cx="3935274" cy="392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0476899-447C-4AE2-982E-545AA63A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102" y="1353438"/>
            <a:ext cx="3293989" cy="415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04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0A0B29-70FD-4D2E-89CF-5FC384EC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7" y="1189038"/>
            <a:ext cx="10137806" cy="5094247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D16948-C762-45E8-87FA-52B33626FD45}"/>
              </a:ext>
            </a:extLst>
          </p:cNvPr>
          <p:cNvSpPr txBox="1">
            <a:spLocks/>
          </p:cNvSpPr>
          <p:nvPr/>
        </p:nvSpPr>
        <p:spPr>
          <a:xfrm>
            <a:off x="871900" y="365762"/>
            <a:ext cx="10667300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284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300" b="1" kern="1200" cap="all" baseline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architecture/Solution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Arial"/>
              </a:rPr>
              <a:t>  </a:t>
            </a:r>
            <a:endParaRPr lang="en-US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516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0" y="365762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architecture/Solution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Arial"/>
              </a:rPr>
              <a:t>  </a:t>
            </a:r>
            <a:endParaRPr lang="en-US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D95BE81E-128A-4B5F-AE74-5DE0E500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2" y="1443279"/>
            <a:ext cx="10695975" cy="428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16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FB06F91B-5F8A-4AB2-8C62-891801C43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/>
        </p:blipFill>
        <p:spPr bwMode="auto">
          <a:xfrm>
            <a:off x="5743261" y="1581177"/>
            <a:ext cx="6023596" cy="438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>
            <a:extLst>
              <a:ext uri="{FF2B5EF4-FFF2-40B4-BE49-F238E27FC236}">
                <a16:creationId xmlns:a16="http://schemas.microsoft.com/office/drawing/2014/main" id="{6246DB66-B657-4CC7-80C7-9D01ED30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18" y="1860842"/>
            <a:ext cx="34766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3">
            <a:extLst>
              <a:ext uri="{FF2B5EF4-FFF2-40B4-BE49-F238E27FC236}">
                <a16:creationId xmlns:a16="http://schemas.microsoft.com/office/drawing/2014/main" id="{ECAEA7E4-A90A-4C49-8989-9942661B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5" y="3502252"/>
            <a:ext cx="4989268" cy="229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F1FBF-3378-4450-BC0B-FEA307C50F3A}"/>
              </a:ext>
            </a:extLst>
          </p:cNvPr>
          <p:cNvSpPr txBox="1"/>
          <p:nvPr/>
        </p:nvSpPr>
        <p:spPr>
          <a:xfrm>
            <a:off x="1142218" y="1212175"/>
            <a:ext cx="362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>
                    <a:lumMod val="50000"/>
                  </a:schemeClr>
                </a:solidFill>
              </a:rPr>
              <a:t>Precision during training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C897F-B2C4-423D-A828-3E756AC6C2A9}"/>
              </a:ext>
            </a:extLst>
          </p:cNvPr>
          <p:cNvSpPr txBox="1"/>
          <p:nvPr/>
        </p:nvSpPr>
        <p:spPr>
          <a:xfrm>
            <a:off x="7427091" y="1211845"/>
            <a:ext cx="362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>
                    <a:lumMod val="50000"/>
                  </a:schemeClr>
                </a:solidFill>
              </a:rPr>
              <a:t>Confusion Matrix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F7C426-54E3-49F8-922A-7B253565D97A}"/>
              </a:ext>
            </a:extLst>
          </p:cNvPr>
          <p:cNvCxnSpPr/>
          <p:nvPr/>
        </p:nvCxnSpPr>
        <p:spPr>
          <a:xfrm>
            <a:off x="5423581" y="1211845"/>
            <a:ext cx="0" cy="526934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AB35FE7-ED9C-4579-A6A7-7A4CA0EF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00" y="365762"/>
            <a:ext cx="10667300" cy="307504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AI ALGORITHM STATISTICS</a:t>
            </a:r>
            <a:endParaRPr lang="en-US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1128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What impact will our solution have?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051FF-5C7A-4A57-8740-E8F8A02CD6A7}"/>
              </a:ext>
            </a:extLst>
          </p:cNvPr>
          <p:cNvSpPr/>
          <p:nvPr/>
        </p:nvSpPr>
        <p:spPr>
          <a:xfrm>
            <a:off x="1304925" y="1564881"/>
            <a:ext cx="2731039" cy="1735004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0E0F7-9935-45FD-9AC9-2D896FFA92EC}"/>
              </a:ext>
            </a:extLst>
          </p:cNvPr>
          <p:cNvSpPr txBox="1"/>
          <p:nvPr/>
        </p:nvSpPr>
        <p:spPr>
          <a:xfrm>
            <a:off x="1970357" y="2815379"/>
            <a:ext cx="142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Verdana"/>
              </a:rPr>
              <a:t>Inclusive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DCCEC-DA23-4745-95A6-7A6E961E6A0B}"/>
              </a:ext>
            </a:extLst>
          </p:cNvPr>
          <p:cNvSpPr txBox="1"/>
          <p:nvPr/>
        </p:nvSpPr>
        <p:spPr>
          <a:xfrm>
            <a:off x="8288151" y="2616999"/>
            <a:ext cx="25007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Verdana"/>
              </a:rPr>
              <a:t>Domain independent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53DFD-4600-42E6-A004-8C2D7A1D51D1}"/>
              </a:ext>
            </a:extLst>
          </p:cNvPr>
          <p:cNvSpPr txBox="1"/>
          <p:nvPr/>
        </p:nvSpPr>
        <p:spPr>
          <a:xfrm>
            <a:off x="7174467" y="5121329"/>
            <a:ext cx="1904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Verdana"/>
              </a:rPr>
              <a:t>Cost Effective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32635-4793-4ACF-9191-6815E2ED5D0A}"/>
              </a:ext>
            </a:extLst>
          </p:cNvPr>
          <p:cNvSpPr txBox="1"/>
          <p:nvPr/>
        </p:nvSpPr>
        <p:spPr>
          <a:xfrm>
            <a:off x="3934348" y="5093538"/>
            <a:ext cx="142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Verdana"/>
              </a:rPr>
              <a:t>Scalable</a:t>
            </a:r>
          </a:p>
        </p:txBody>
      </p:sp>
      <p:pic>
        <p:nvPicPr>
          <p:cNvPr id="2050" name="Picture 2" descr="Inclusive Icon Images – Browse 5,369 Stock Photos, Vectors, and Video |  Adobe Stock">
            <a:extLst>
              <a:ext uri="{FF2B5EF4-FFF2-40B4-BE49-F238E27FC236}">
                <a16:creationId xmlns:a16="http://schemas.microsoft.com/office/drawing/2014/main" id="{0EC20948-CEC9-49CE-9542-5E7C8C14A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6388" r="9013" b="11235"/>
          <a:stretch/>
        </p:blipFill>
        <p:spPr bwMode="auto">
          <a:xfrm>
            <a:off x="2193895" y="1691030"/>
            <a:ext cx="953097" cy="9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lingual-Icon-Scriptura350x200 - Scriptura Engage">
            <a:extLst>
              <a:ext uri="{FF2B5EF4-FFF2-40B4-BE49-F238E27FC236}">
                <a16:creationId xmlns:a16="http://schemas.microsoft.com/office/drawing/2014/main" id="{97A8A52F-5CF4-49C8-8D31-12FFB9F9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22" y="1650472"/>
            <a:ext cx="2050255" cy="117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calable Technology That Grows With Your Business - Bar Graph Icon Vector  PNG Image | Transparent PNG Free Download on SeekPNG">
            <a:extLst>
              <a:ext uri="{FF2B5EF4-FFF2-40B4-BE49-F238E27FC236}">
                <a16:creationId xmlns:a16="http://schemas.microsoft.com/office/drawing/2014/main" id="{740839FC-9A36-4D05-BB77-C72B54DF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64" y="4134909"/>
            <a:ext cx="857532" cy="94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st Effective Icon Vector Images (over 1,100)">
            <a:extLst>
              <a:ext uri="{FF2B5EF4-FFF2-40B4-BE49-F238E27FC236}">
                <a16:creationId xmlns:a16="http://schemas.microsoft.com/office/drawing/2014/main" id="{1D53BDEA-5C1F-4749-8180-3B3070F6E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1" t="21600" r="25350" b="24869"/>
          <a:stretch/>
        </p:blipFill>
        <p:spPr bwMode="auto">
          <a:xfrm>
            <a:off x="7489568" y="3799258"/>
            <a:ext cx="1082675" cy="127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Open laptop glyph icon. Portable computer. Compact electronic gadget.  Netbook, notebook, ultrabook. Mobile device. Digital technology. Vector  white silhouette illustration in black circle 4290660 Vector Art at Vecteezy">
            <a:extLst>
              <a:ext uri="{FF2B5EF4-FFF2-40B4-BE49-F238E27FC236}">
                <a16:creationId xmlns:a16="http://schemas.microsoft.com/office/drawing/2014/main" id="{76BCA693-7E5B-4F1F-A9DD-8BB1F97C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942" y="1650472"/>
            <a:ext cx="919163" cy="9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EB4028-476C-4AB6-8212-70505E48459B}"/>
              </a:ext>
            </a:extLst>
          </p:cNvPr>
          <p:cNvSpPr/>
          <p:nvPr/>
        </p:nvSpPr>
        <p:spPr>
          <a:xfrm>
            <a:off x="4701396" y="1564881"/>
            <a:ext cx="2731039" cy="1735004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9E6B3-3E55-4926-844F-12A8024E10D0}"/>
              </a:ext>
            </a:extLst>
          </p:cNvPr>
          <p:cNvSpPr txBox="1"/>
          <p:nvPr/>
        </p:nvSpPr>
        <p:spPr>
          <a:xfrm>
            <a:off x="5363098" y="2802891"/>
            <a:ext cx="1688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Verdana"/>
              </a:rPr>
              <a:t>Multilingual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D1E4D47-5D5F-407A-81CD-1BDB24BF08DC}"/>
              </a:ext>
            </a:extLst>
          </p:cNvPr>
          <p:cNvSpPr/>
          <p:nvPr/>
        </p:nvSpPr>
        <p:spPr>
          <a:xfrm>
            <a:off x="8126705" y="1519370"/>
            <a:ext cx="2731039" cy="1735004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CE52FDA-AEE9-4056-8A50-E10E90E23FFA}"/>
              </a:ext>
            </a:extLst>
          </p:cNvPr>
          <p:cNvSpPr/>
          <p:nvPr/>
        </p:nvSpPr>
        <p:spPr>
          <a:xfrm>
            <a:off x="3067329" y="3882289"/>
            <a:ext cx="2731039" cy="1735004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B3AAB8B-06E5-488D-9ED8-5F6E5790E990}"/>
              </a:ext>
            </a:extLst>
          </p:cNvPr>
          <p:cNvSpPr/>
          <p:nvPr/>
        </p:nvSpPr>
        <p:spPr>
          <a:xfrm>
            <a:off x="6665387" y="3868291"/>
            <a:ext cx="2731039" cy="1735004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05B3-B233-4FCA-9B98-84317DED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cs typeface="Arial"/>
              </a:rPr>
              <a:t>cost benefit analysis</a:t>
            </a:r>
            <a:endParaRPr lang="en-IN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9699C8-3BC3-45C7-9E29-0A3147773888}"/>
              </a:ext>
            </a:extLst>
          </p:cNvPr>
          <p:cNvSpPr txBox="1"/>
          <p:nvPr/>
        </p:nvSpPr>
        <p:spPr>
          <a:xfrm>
            <a:off x="1872194" y="2504277"/>
            <a:ext cx="2881687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>
                <a:solidFill>
                  <a:schemeClr val="bg1">
                    <a:lumMod val="50000"/>
                  </a:schemeClr>
                </a:solidFill>
              </a:rPr>
              <a:t>Saves around </a:t>
            </a:r>
            <a:r>
              <a:rPr lang="en-IN" b="1">
                <a:solidFill>
                  <a:srgbClr val="92D050"/>
                </a:solidFill>
              </a:rPr>
              <a:t>70%</a:t>
            </a:r>
            <a:r>
              <a:rPr lang="en-IN">
                <a:solidFill>
                  <a:schemeClr val="bg1">
                    <a:lumMod val="50000"/>
                  </a:schemeClr>
                </a:solidFill>
              </a:rPr>
              <a:t> of document generation time.</a:t>
            </a:r>
            <a:endParaRPr lang="en-US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63181F-A07B-437D-86A4-05851B902870}"/>
              </a:ext>
            </a:extLst>
          </p:cNvPr>
          <p:cNvSpPr txBox="1"/>
          <p:nvPr/>
        </p:nvSpPr>
        <p:spPr>
          <a:xfrm>
            <a:off x="2212757" y="4753059"/>
            <a:ext cx="2881673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rgbClr val="92D050"/>
                </a:solidFill>
              </a:rPr>
              <a:t>ZERO</a:t>
            </a:r>
            <a:r>
              <a:rPr lang="en-IN" b="1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IN">
                <a:solidFill>
                  <a:schemeClr val="bg1">
                    <a:lumMod val="50000"/>
                  </a:schemeClr>
                </a:solidFill>
              </a:rPr>
              <a:t>margin of error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1A66F7-F2ED-49E2-965B-38B9FF4501AC}"/>
              </a:ext>
            </a:extLst>
          </p:cNvPr>
          <p:cNvSpPr txBox="1"/>
          <p:nvPr/>
        </p:nvSpPr>
        <p:spPr>
          <a:xfrm>
            <a:off x="7089558" y="4733557"/>
            <a:ext cx="2664042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rgbClr val="92D050"/>
                </a:solidFill>
              </a:rPr>
              <a:t>75%</a:t>
            </a:r>
            <a:r>
              <a:rPr lang="en-IN">
                <a:solidFill>
                  <a:schemeClr val="bg1">
                    <a:lumMod val="50000"/>
                  </a:schemeClr>
                </a:solidFill>
              </a:rPr>
              <a:t> cost savings</a:t>
            </a:r>
            <a:endParaRPr lang="en-IN">
              <a:solidFill>
                <a:schemeClr val="bg1">
                  <a:lumMod val="50000"/>
                </a:schemeClr>
              </a:solidFill>
              <a:ea typeface="Verdana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600">
              <a:solidFill>
                <a:schemeClr val="bg1">
                  <a:lumMod val="50000"/>
                </a:schemeClr>
              </a:solidFill>
              <a:ea typeface="Verdana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B598401-7719-4D58-841F-0D2CE9E5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621890"/>
            <a:ext cx="1057275" cy="8953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F8CE09-AAE6-41B1-8E12-09DEA405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3" y="3841215"/>
            <a:ext cx="790575" cy="83820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2D6B52-A5DB-45A4-9E51-8BC8AEDE1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13" y="3697280"/>
            <a:ext cx="895350" cy="942975"/>
          </a:xfrm>
          <a:prstGeom prst="rect">
            <a:avLst/>
          </a:prstGeom>
        </p:spPr>
      </p:pic>
      <p:pic>
        <p:nvPicPr>
          <p:cNvPr id="7" name="Picture 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D1EFC129-2ADC-420C-B824-20266BB47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538" y="1678788"/>
            <a:ext cx="923925" cy="895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7C7D91-10E9-4F77-823C-EBF3B87BBF51}"/>
              </a:ext>
            </a:extLst>
          </p:cNvPr>
          <p:cNvSpPr txBox="1"/>
          <p:nvPr/>
        </p:nvSpPr>
        <p:spPr>
          <a:xfrm>
            <a:off x="7089557" y="2628480"/>
            <a:ext cx="2795423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rgbClr val="92D050"/>
                </a:solidFill>
                <a:ea typeface="Verdana"/>
              </a:rPr>
              <a:t>70%</a:t>
            </a:r>
            <a:r>
              <a:rPr lang="en-IN">
                <a:solidFill>
                  <a:schemeClr val="bg1">
                    <a:lumMod val="50000"/>
                  </a:schemeClr>
                </a:solidFill>
                <a:ea typeface="Verdana"/>
              </a:rPr>
              <a:t> improvement in process capacity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BA6B18-E5D6-4FCE-A3EE-2A79E4E2C7B9}"/>
              </a:ext>
            </a:extLst>
          </p:cNvPr>
          <p:cNvCxnSpPr>
            <a:cxnSpLocks/>
          </p:cNvCxnSpPr>
          <p:nvPr/>
        </p:nvCxnSpPr>
        <p:spPr>
          <a:xfrm>
            <a:off x="5931581" y="1456267"/>
            <a:ext cx="0" cy="4182533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5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ANZ content with logo">
  <a:themeElements>
    <a:clrScheme name="ANZ">
      <a:dk1>
        <a:srgbClr val="595A5B"/>
      </a:dk1>
      <a:lt1>
        <a:srgbClr val="FFFFFF"/>
      </a:lt1>
      <a:dk2>
        <a:srgbClr val="007DBA"/>
      </a:dk2>
      <a:lt2>
        <a:srgbClr val="004165"/>
      </a:lt2>
      <a:accent1>
        <a:srgbClr val="394A58"/>
      </a:accent1>
      <a:accent2>
        <a:srgbClr val="7A99AC"/>
      </a:accent2>
      <a:accent3>
        <a:srgbClr val="B9C9D0"/>
      </a:accent3>
      <a:accent4>
        <a:srgbClr val="00C6D7"/>
      </a:accent4>
      <a:accent5>
        <a:srgbClr val="D3CD8B"/>
      </a:accent5>
      <a:accent6>
        <a:srgbClr val="DF7A00"/>
      </a:accent6>
      <a:hlink>
        <a:srgbClr val="0000FF"/>
      </a:hlink>
      <a:folHlink>
        <a:srgbClr val="800080"/>
      </a:folHlink>
    </a:clrScheme>
    <a:fontScheme name="ANZ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C6DFEA"/>
    </a:custClr>
    <a:custClr name="Custom Color 2">
      <a:srgbClr val="B9CCC3"/>
    </a:custClr>
    <a:custClr name="Custom Color 3">
      <a:srgbClr val="EDE8C4"/>
    </a:custClr>
    <a:custClr name="Custom Color 4">
      <a:srgbClr val="747678"/>
    </a:custClr>
    <a:custClr name="Custom Color 5">
      <a:srgbClr val="AA9C8F"/>
    </a:custClr>
    <a:custClr name="Custom Color 6">
      <a:srgbClr val="FDC82F"/>
    </a:custClr>
    <a:custClr name="Custom Color 7">
      <a:srgbClr val="589199"/>
    </a:custClr>
    <a:custClr name="Custom Color 8">
      <a:srgbClr val="5BC6E8"/>
    </a:custClr>
  </a:custClrLst>
</a:theme>
</file>

<file path=ppt/theme/theme2.xml><?xml version="1.0" encoding="utf-8"?>
<a:theme xmlns:a="http://schemas.openxmlformats.org/drawingml/2006/main" name="ANZ">
  <a:themeElements>
    <a:clrScheme name="ANZ">
      <a:dk1>
        <a:srgbClr val="595A5B"/>
      </a:dk1>
      <a:lt1>
        <a:srgbClr val="FFFFFF"/>
      </a:lt1>
      <a:dk2>
        <a:srgbClr val="007DBA"/>
      </a:dk2>
      <a:lt2>
        <a:srgbClr val="004165"/>
      </a:lt2>
      <a:accent1>
        <a:srgbClr val="394A58"/>
      </a:accent1>
      <a:accent2>
        <a:srgbClr val="7A99AC"/>
      </a:accent2>
      <a:accent3>
        <a:srgbClr val="B9C9D0"/>
      </a:accent3>
      <a:accent4>
        <a:srgbClr val="00C6D7"/>
      </a:accent4>
      <a:accent5>
        <a:srgbClr val="D3CD8B"/>
      </a:accent5>
      <a:accent6>
        <a:srgbClr val="DF7A00"/>
      </a:accent6>
      <a:hlink>
        <a:srgbClr val="0000FF"/>
      </a:hlink>
      <a:folHlink>
        <a:srgbClr val="800080"/>
      </a:folHlink>
    </a:clrScheme>
    <a:fontScheme name="ANZ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C6DFEA"/>
    </a:custClr>
    <a:custClr name="Custom Color 2">
      <a:srgbClr val="B9CCC3"/>
    </a:custClr>
    <a:custClr name="Custom Color 3">
      <a:srgbClr val="EDE8C4"/>
    </a:custClr>
    <a:custClr name="Custom Color 4">
      <a:srgbClr val="747678"/>
    </a:custClr>
    <a:custClr name="Custom Color 5">
      <a:srgbClr val="AA9C8F"/>
    </a:custClr>
    <a:custClr name="Custom Color 6">
      <a:srgbClr val="FDC82F"/>
    </a:custClr>
    <a:custClr name="Custom Color 7">
      <a:srgbClr val="589199"/>
    </a:custClr>
    <a:custClr name="Custom Color 8">
      <a:srgbClr val="5BC6E8"/>
    </a:custClr>
  </a:custClrLst>
</a:theme>
</file>

<file path=ppt/theme/theme3.xml><?xml version="1.0" encoding="utf-8"?>
<a:theme xmlns:a="http://schemas.openxmlformats.org/drawingml/2006/main" name="1_ANZ">
  <a:themeElements>
    <a:clrScheme name="ANZ">
      <a:dk1>
        <a:srgbClr val="595A5B"/>
      </a:dk1>
      <a:lt1>
        <a:srgbClr val="FFFFFF"/>
      </a:lt1>
      <a:dk2>
        <a:srgbClr val="007DBA"/>
      </a:dk2>
      <a:lt2>
        <a:srgbClr val="004165"/>
      </a:lt2>
      <a:accent1>
        <a:srgbClr val="394A58"/>
      </a:accent1>
      <a:accent2>
        <a:srgbClr val="7A99AC"/>
      </a:accent2>
      <a:accent3>
        <a:srgbClr val="B9C9D0"/>
      </a:accent3>
      <a:accent4>
        <a:srgbClr val="00C6D7"/>
      </a:accent4>
      <a:accent5>
        <a:srgbClr val="D3CD8B"/>
      </a:accent5>
      <a:accent6>
        <a:srgbClr val="DF7A00"/>
      </a:accent6>
      <a:hlink>
        <a:srgbClr val="0000FF"/>
      </a:hlink>
      <a:folHlink>
        <a:srgbClr val="800080"/>
      </a:folHlink>
    </a:clrScheme>
    <a:fontScheme name="ANZ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C6DFEA"/>
    </a:custClr>
    <a:custClr name="Custom Color 2">
      <a:srgbClr val="B9CCC3"/>
    </a:custClr>
    <a:custClr name="Custom Color 3">
      <a:srgbClr val="EDE8C4"/>
    </a:custClr>
    <a:custClr name="Custom Color 4">
      <a:srgbClr val="747678"/>
    </a:custClr>
    <a:custClr name="Custom Color 5">
      <a:srgbClr val="AA9C8F"/>
    </a:custClr>
    <a:custClr name="Custom Color 6">
      <a:srgbClr val="FDC82F"/>
    </a:custClr>
    <a:custClr name="Custom Color 7">
      <a:srgbClr val="589199"/>
    </a:custClr>
    <a:custClr name="Custom Color 8">
      <a:srgbClr val="5BC6E8"/>
    </a:custClr>
  </a:custClrLst>
</a:theme>
</file>

<file path=ppt/theme/theme4.xml><?xml version="1.0" encoding="utf-8"?>
<a:theme xmlns:a="http://schemas.openxmlformats.org/drawingml/2006/main" name="2_ANZ">
  <a:themeElements>
    <a:clrScheme name="ANZ">
      <a:dk1>
        <a:srgbClr val="595A5B"/>
      </a:dk1>
      <a:lt1>
        <a:srgbClr val="FFFFFF"/>
      </a:lt1>
      <a:dk2>
        <a:srgbClr val="007DBA"/>
      </a:dk2>
      <a:lt2>
        <a:srgbClr val="004165"/>
      </a:lt2>
      <a:accent1>
        <a:srgbClr val="394A58"/>
      </a:accent1>
      <a:accent2>
        <a:srgbClr val="7A99AC"/>
      </a:accent2>
      <a:accent3>
        <a:srgbClr val="B9C9D0"/>
      </a:accent3>
      <a:accent4>
        <a:srgbClr val="00C6D7"/>
      </a:accent4>
      <a:accent5>
        <a:srgbClr val="D3CD8B"/>
      </a:accent5>
      <a:accent6>
        <a:srgbClr val="DF7A00"/>
      </a:accent6>
      <a:hlink>
        <a:srgbClr val="0000FF"/>
      </a:hlink>
      <a:folHlink>
        <a:srgbClr val="800080"/>
      </a:folHlink>
    </a:clrScheme>
    <a:fontScheme name="ANZ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C6DFEA"/>
    </a:custClr>
    <a:custClr name="Custom Color 2">
      <a:srgbClr val="B9CCC3"/>
    </a:custClr>
    <a:custClr name="Custom Color 3">
      <a:srgbClr val="EDE8C4"/>
    </a:custClr>
    <a:custClr name="Custom Color 4">
      <a:srgbClr val="747678"/>
    </a:custClr>
    <a:custClr name="Custom Color 5">
      <a:srgbClr val="AA9C8F"/>
    </a:custClr>
    <a:custClr name="Custom Color 6">
      <a:srgbClr val="FDC82F"/>
    </a:custClr>
    <a:custClr name="Custom Color 7">
      <a:srgbClr val="589199"/>
    </a:custClr>
    <a:custClr name="Custom Color 8">
      <a:srgbClr val="5BC6E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ANZ content with logo</vt:lpstr>
      <vt:lpstr>ANZ</vt:lpstr>
      <vt:lpstr>1_ANZ</vt:lpstr>
      <vt:lpstr>2_ANZ</vt:lpstr>
      <vt:lpstr>AI Document processing for automating business process</vt:lpstr>
      <vt:lpstr>Problems with manual Document Processing</vt:lpstr>
      <vt:lpstr>How are we solving the problem?</vt:lpstr>
      <vt:lpstr>What data would you need to make it work and from whom/where?</vt:lpstr>
      <vt:lpstr>PowerPoint Presentation</vt:lpstr>
      <vt:lpstr>architecture/Solution  </vt:lpstr>
      <vt:lpstr>AI ALGORITHM STATISTICS</vt:lpstr>
      <vt:lpstr>What impact will our solution have?</vt:lpstr>
      <vt:lpstr>cost benefit analysis</vt:lpstr>
      <vt:lpstr>competing solutions in this space</vt:lpstr>
      <vt:lpstr>WHAT MAKES US DIFFERENT?</vt:lpstr>
      <vt:lpstr>Your team composition and member roles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day presentation template</dc:title>
  <dc:creator>ROHAN BHASKAR</dc:creator>
  <cp:revision>1</cp:revision>
  <dcterms:created xsi:type="dcterms:W3CDTF">2022-02-21T05:22:12Z</dcterms:created>
  <dcterms:modified xsi:type="dcterms:W3CDTF">2022-03-18T06:00:58Z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f1741f6-9e47-426e-a683-937c37d4ebc5_Enabled">
    <vt:lpwstr>true</vt:lpwstr>
  </property>
  <property fmtid="{D5CDD505-2E9C-101B-9397-08002B2CF9AE}" pid="3" name="MSIP_Label_af1741f6-9e47-426e-a683-937c37d4ebc5_SetDate">
    <vt:lpwstr>2022-03-14T15:50:59Z</vt:lpwstr>
  </property>
  <property fmtid="{D5CDD505-2E9C-101B-9397-08002B2CF9AE}" pid="4" name="MSIP_Label_af1741f6-9e47-426e-a683-937c37d4ebc5_Method">
    <vt:lpwstr>Privileged</vt:lpwstr>
  </property>
  <property fmtid="{D5CDD505-2E9C-101B-9397-08002B2CF9AE}" pid="5" name="MSIP_Label_af1741f6-9e47-426e-a683-937c37d4ebc5_Name">
    <vt:lpwstr>af1741f6-9e47-426e-a683-937c37d4ebc5</vt:lpwstr>
  </property>
  <property fmtid="{D5CDD505-2E9C-101B-9397-08002B2CF9AE}" pid="6" name="MSIP_Label_af1741f6-9e47-426e-a683-937c37d4ebc5_SiteId">
    <vt:lpwstr>1e9b61e8-e590-4abc-b1af-24125e330d2a</vt:lpwstr>
  </property>
  <property fmtid="{D5CDD505-2E9C-101B-9397-08002B2CF9AE}" pid="7" name="MSIP_Label_af1741f6-9e47-426e-a683-937c37d4ebc5_ActionId">
    <vt:lpwstr>46b41d92-44bf-4573-a779-eb6056980068</vt:lpwstr>
  </property>
  <property fmtid="{D5CDD505-2E9C-101B-9397-08002B2CF9AE}" pid="8" name="MSIP_Label_af1741f6-9e47-426e-a683-937c37d4ebc5_ContentBits">
    <vt:lpwstr>3</vt:lpwstr>
  </property>
  <property fmtid="{D5CDD505-2E9C-101B-9397-08002B2CF9AE}" pid="9" name="db.comClassification">
    <vt:lpwstr>For internal use only</vt:lpwstr>
  </property>
</Properties>
</file>